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72" r:id="rId3"/>
    <p:sldId id="267" r:id="rId4"/>
    <p:sldId id="270" r:id="rId5"/>
    <p:sldId id="271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CFD6C-C78F-4A6F-89E2-CCE2CD253A15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A62C5-04A3-42C4-BE23-5929DDC8AC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245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62C5-04A3-42C4-BE23-5929DDC8AC90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723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62C5-04A3-42C4-BE23-5929DDC8AC90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723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62C5-04A3-42C4-BE23-5929DDC8AC90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723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62C5-04A3-42C4-BE23-5929DDC8AC90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723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62C5-04A3-42C4-BE23-5929DDC8AC90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723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62C5-04A3-42C4-BE23-5929DDC8AC90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723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62C5-04A3-42C4-BE23-5929DDC8AC90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723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1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5400" b="1" dirty="0"/>
              <a:t>웹 어플리케이션 보안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198568" cy="1066800"/>
          </a:xfrm>
        </p:spPr>
        <p:txBody>
          <a:bodyPr/>
          <a:lstStyle/>
          <a:p>
            <a:pPr algn="r"/>
            <a:r>
              <a:rPr lang="en-US" altLang="ko-KR" dirty="0"/>
              <a:t>91514581 </a:t>
            </a:r>
            <a:r>
              <a:rPr lang="ko-KR" altLang="en-US" dirty="0"/>
              <a:t>강보경</a:t>
            </a:r>
            <a:endParaRPr lang="en-US" altLang="ko-KR" dirty="0"/>
          </a:p>
          <a:p>
            <a:pPr algn="r"/>
            <a:r>
              <a:rPr lang="en-US" altLang="ko-KR" dirty="0"/>
              <a:t>91216256 </a:t>
            </a:r>
            <a:r>
              <a:rPr lang="ko-KR" altLang="en-US" dirty="0"/>
              <a:t>이경수</a:t>
            </a:r>
          </a:p>
        </p:txBody>
      </p:sp>
    </p:spTree>
    <p:extLst>
      <p:ext uri="{BB962C8B-B14F-4D97-AF65-F5344CB8AC3E}">
        <p14:creationId xmlns:p14="http://schemas.microsoft.com/office/powerpoint/2010/main" val="2458278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Finished semester…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1800" dirty="0" err="1"/>
              <a:t>평문</a:t>
            </a:r>
            <a:r>
              <a:rPr lang="ko-KR" altLang="en-US" sz="1800" dirty="0"/>
              <a:t> 통신은 위험하기 때문에</a:t>
            </a:r>
            <a:endParaRPr lang="en-US" altLang="ko-KR" sz="1800" dirty="0"/>
          </a:p>
          <a:p>
            <a:pPr marL="114300" indent="0">
              <a:lnSpc>
                <a:spcPct val="150000"/>
              </a:lnSpc>
              <a:buNone/>
            </a:pPr>
            <a:r>
              <a:rPr lang="ko-KR" altLang="en-US" sz="1800" dirty="0"/>
              <a:t>　</a:t>
            </a:r>
            <a:r>
              <a:rPr lang="en-US" altLang="ko-KR" sz="1800" dirty="0"/>
              <a:t>JWT </a:t>
            </a:r>
            <a:r>
              <a:rPr lang="ko-KR" altLang="en-US" sz="1800" dirty="0"/>
              <a:t>인증방식을 사용하는 것이 좋다</a:t>
            </a:r>
            <a:r>
              <a:rPr lang="en-US" altLang="ko-KR" sz="1800" dirty="0"/>
              <a:t>.</a:t>
            </a:r>
          </a:p>
          <a:p>
            <a:pPr marL="114300" indent="0">
              <a:lnSpc>
                <a:spcPct val="150000"/>
              </a:lnSpc>
              <a:buNone/>
            </a:pPr>
            <a:endParaRPr lang="en-US" altLang="ko-KR" sz="1800" dirty="0"/>
          </a:p>
          <a:p>
            <a:pPr marL="114300" indent="0">
              <a:lnSpc>
                <a:spcPct val="150000"/>
              </a:lnSpc>
              <a:buNone/>
            </a:pPr>
            <a:r>
              <a:rPr lang="ko-KR" altLang="en-US" sz="1800" dirty="0"/>
              <a:t>　하지만 </a:t>
            </a:r>
            <a:r>
              <a:rPr lang="en-US" altLang="ko-KR" sz="1800" dirty="0"/>
              <a:t>JWT </a:t>
            </a:r>
            <a:r>
              <a:rPr lang="ko-KR" altLang="en-US" sz="1800" dirty="0"/>
              <a:t>인증방식은 고정된 토큰을 오랜 기간 동안</a:t>
            </a:r>
            <a:endParaRPr lang="en-US" altLang="ko-KR" sz="1800" dirty="0"/>
          </a:p>
          <a:p>
            <a:pPr marL="114300" indent="0">
              <a:lnSpc>
                <a:spcPct val="150000"/>
              </a:lnSpc>
              <a:buNone/>
            </a:pPr>
            <a:r>
              <a:rPr lang="ko-KR" altLang="en-US" sz="1800" dirty="0"/>
              <a:t>　사용하기 때문에 도청 공격에 취약하다</a:t>
            </a:r>
            <a:r>
              <a:rPr lang="en-US" altLang="ko-KR" sz="1800" dirty="0"/>
              <a:t>.</a:t>
            </a:r>
          </a:p>
          <a:p>
            <a:pPr marL="114300" indent="0">
              <a:lnSpc>
                <a:spcPct val="150000"/>
              </a:lnSpc>
              <a:buNone/>
            </a:pPr>
            <a:endParaRPr lang="en-US" altLang="ko-KR" sz="1800" dirty="0"/>
          </a:p>
          <a:p>
            <a:pPr marL="114300" indent="0">
              <a:lnSpc>
                <a:spcPct val="150000"/>
              </a:lnSpc>
              <a:buNone/>
            </a:pPr>
            <a:r>
              <a:rPr lang="ko-KR" altLang="en-US" sz="1800" dirty="0"/>
              <a:t>　때문에 현재시간과 비밀토큰의 </a:t>
            </a:r>
            <a:r>
              <a:rPr lang="ko-KR" altLang="en-US" sz="1800" dirty="0" err="1"/>
              <a:t>해쉬값을</a:t>
            </a:r>
            <a:endParaRPr lang="en-US" altLang="ko-KR" sz="1800" dirty="0"/>
          </a:p>
          <a:p>
            <a:pPr marL="114300" indent="0">
              <a:lnSpc>
                <a:spcPct val="150000"/>
              </a:lnSpc>
              <a:buNone/>
            </a:pPr>
            <a:r>
              <a:rPr lang="ko-KR" altLang="en-US" sz="1800" dirty="0"/>
              <a:t>　일회용 인증정보로 전송하는</a:t>
            </a:r>
            <a:endParaRPr lang="en-US" altLang="ko-KR" sz="1800" dirty="0"/>
          </a:p>
          <a:p>
            <a:pPr marL="114300" indent="0">
              <a:lnSpc>
                <a:spcPct val="150000"/>
              </a:lnSpc>
              <a:buNone/>
            </a:pPr>
            <a:r>
              <a:rPr lang="ko-KR" altLang="en-US" sz="1800" dirty="0"/>
              <a:t>　난수화 토큰인증을 로그인을 구현하는 부분에 사용하도록 하자</a:t>
            </a:r>
            <a:r>
              <a:rPr lang="en-US" altLang="ko-KR" sz="1800" dirty="0"/>
              <a:t>.</a:t>
            </a:r>
          </a:p>
          <a:p>
            <a:pPr marL="114300" indent="0">
              <a:lnSpc>
                <a:spcPct val="150000"/>
              </a:lnSpc>
              <a:buNone/>
            </a:pP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2455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/>
              <a:t>개발 환경</a:t>
            </a:r>
            <a:endParaRPr lang="en-US" altLang="ko-KR" sz="2000" dirty="0"/>
          </a:p>
          <a:p>
            <a:pPr>
              <a:lnSpc>
                <a:spcPct val="150000"/>
              </a:lnSpc>
            </a:pPr>
            <a:r>
              <a:rPr lang="ko-KR" altLang="en-US" sz="2000" dirty="0"/>
              <a:t>메인 화면</a:t>
            </a:r>
            <a:endParaRPr lang="en-US" altLang="ko-KR" sz="2000" dirty="0"/>
          </a:p>
          <a:p>
            <a:pPr>
              <a:lnSpc>
                <a:spcPct val="150000"/>
              </a:lnSpc>
            </a:pPr>
            <a:r>
              <a:rPr lang="ko-KR" altLang="en-US" sz="2000" dirty="0"/>
              <a:t>게시판 화면</a:t>
            </a:r>
            <a:endParaRPr lang="en-US" altLang="ko-KR" sz="2000" dirty="0"/>
          </a:p>
          <a:p>
            <a:pPr>
              <a:lnSpc>
                <a:spcPct val="150000"/>
              </a:lnSpc>
            </a:pPr>
            <a:r>
              <a:rPr lang="ko-KR" altLang="en-US" sz="2000" dirty="0" err="1"/>
              <a:t>패킷</a:t>
            </a:r>
            <a:r>
              <a:rPr lang="ko-KR" altLang="en-US" sz="2000" dirty="0"/>
              <a:t> 확인</a:t>
            </a:r>
            <a:endParaRPr lang="en-US" altLang="ko-KR" sz="2000" dirty="0"/>
          </a:p>
          <a:p>
            <a:pPr>
              <a:lnSpc>
                <a:spcPct val="150000"/>
              </a:lnSpc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88016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Bulletin board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021288"/>
            <a:ext cx="8147248" cy="360040"/>
          </a:xfrm>
        </p:spPr>
        <p:txBody>
          <a:bodyPr>
            <a:noAutofit/>
          </a:bodyPr>
          <a:lstStyle/>
          <a:p>
            <a:r>
              <a:rPr lang="ko-KR" altLang="en-US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새로운 프로젝트 폴더에서 </a:t>
            </a:r>
            <a:endParaRPr lang="en-US" altLang="ko-KR" sz="21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114300" indent="0">
              <a:buNone/>
            </a:pPr>
            <a:r>
              <a:rPr lang="en-US" altLang="ko-KR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	</a:t>
            </a:r>
            <a:r>
              <a:rPr lang="en-US" altLang="ko-KR" sz="2000" dirty="0" err="1">
                <a:latin typeface="HY바다L" panose="02030600000101010101" pitchFamily="18" charset="-127"/>
                <a:ea typeface="HY바다L" panose="02030600000101010101" pitchFamily="18" charset="-127"/>
              </a:rPr>
              <a:t>NodeJS</a:t>
            </a:r>
            <a:r>
              <a:rPr lang="en-US" altLang="ko-KR" sz="2000" dirty="0">
                <a:latin typeface="HY바다L" panose="02030600000101010101" pitchFamily="18" charset="-127"/>
                <a:ea typeface="HY바다L" panose="02030600000101010101" pitchFamily="18" charset="-127"/>
              </a:rPr>
              <a:t>, MongoDB </a:t>
            </a:r>
            <a:r>
              <a:rPr lang="ko-KR" altLang="en-US" sz="2000" dirty="0">
                <a:latin typeface="HY바다L" panose="02030600000101010101" pitchFamily="18" charset="-127"/>
                <a:ea typeface="HY바다L" panose="02030600000101010101" pitchFamily="18" charset="-127"/>
              </a:rPr>
              <a:t>이용 </a:t>
            </a:r>
            <a:r>
              <a:rPr lang="en-US" altLang="ko-KR" sz="2000" dirty="0">
                <a:latin typeface="HY바다L" panose="02030600000101010101" pitchFamily="18" charset="-127"/>
                <a:ea typeface="HY바다L" panose="02030600000101010101" pitchFamily="18" charset="-127"/>
              </a:rPr>
              <a:t>&amp; </a:t>
            </a:r>
            <a:r>
              <a:rPr lang="ko-KR" altLang="en-US" sz="1900" dirty="0">
                <a:latin typeface="HY바다L" panose="02030600000101010101" pitchFamily="18" charset="-127"/>
                <a:ea typeface="HY바다L" panose="02030600000101010101" pitchFamily="18" charset="-127"/>
              </a:rPr>
              <a:t>구축하여 사용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7658100" cy="2219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40968"/>
            <a:ext cx="6105160" cy="28851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78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Main Page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093296"/>
            <a:ext cx="8147248" cy="360040"/>
          </a:xfrm>
        </p:spPr>
        <p:txBody>
          <a:bodyPr>
            <a:noAutofit/>
          </a:bodyPr>
          <a:lstStyle/>
          <a:p>
            <a:r>
              <a:rPr lang="ko-KR" altLang="en-US" sz="2100">
                <a:latin typeface="HY바다L" panose="02030600000101010101" pitchFamily="18" charset="-127"/>
                <a:ea typeface="HY바다L" panose="02030600000101010101" pitchFamily="18" charset="-127"/>
              </a:rPr>
              <a:t>메인 화면과 메뉴 화면을 구현</a:t>
            </a:r>
            <a:endParaRPr lang="ko-KR" altLang="en-US" sz="19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3"/>
            <a:ext cx="5760640" cy="44062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92896"/>
            <a:ext cx="6292850" cy="3219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802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093296"/>
            <a:ext cx="8147248" cy="360040"/>
          </a:xfrm>
        </p:spPr>
        <p:txBody>
          <a:bodyPr>
            <a:noAutofit/>
          </a:bodyPr>
          <a:lstStyle/>
          <a:p>
            <a:r>
              <a:rPr lang="ko-KR" altLang="en-US" sz="1900" dirty="0">
                <a:latin typeface="HY바다L" panose="02030600000101010101" pitchFamily="18" charset="-127"/>
                <a:ea typeface="HY바다L" panose="02030600000101010101" pitchFamily="18" charset="-127"/>
              </a:rPr>
              <a:t>게시판은 </a:t>
            </a:r>
            <a:r>
              <a:rPr lang="ko-KR" altLang="en-US" sz="1900" dirty="0" err="1">
                <a:latin typeface="HY바다L" panose="02030600000101010101" pitchFamily="18" charset="-127"/>
                <a:ea typeface="HY바다L" panose="02030600000101010101" pitchFamily="18" charset="-127"/>
              </a:rPr>
              <a:t>로그인을</a:t>
            </a:r>
            <a:r>
              <a:rPr lang="ko-KR" altLang="en-US" sz="1900" dirty="0">
                <a:latin typeface="HY바다L" panose="02030600000101010101" pitchFamily="18" charset="-127"/>
                <a:ea typeface="HY바다L" panose="02030600000101010101" pitchFamily="18" charset="-127"/>
              </a:rPr>
              <a:t> 해야 글을 쓸 수 있도록 구현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6553200" cy="1971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096420"/>
            <a:ext cx="5040560" cy="24839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72484"/>
            <a:ext cx="3143250" cy="14954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374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093296"/>
            <a:ext cx="8147248" cy="360040"/>
          </a:xfrm>
        </p:spPr>
        <p:txBody>
          <a:bodyPr>
            <a:noAutofit/>
          </a:bodyPr>
          <a:lstStyle/>
          <a:p>
            <a:r>
              <a:rPr lang="ko-KR" altLang="en-US" sz="1900" dirty="0" err="1">
                <a:latin typeface="HY바다L" panose="02030600000101010101" pitchFamily="18" charset="-127"/>
                <a:ea typeface="HY바다L" panose="02030600000101010101" pitchFamily="18" charset="-127"/>
              </a:rPr>
              <a:t>로그인을</a:t>
            </a:r>
            <a:r>
              <a:rPr lang="ko-KR" altLang="en-US" sz="1900" dirty="0">
                <a:latin typeface="HY바다L" panose="02030600000101010101" pitchFamily="18" charset="-127"/>
                <a:ea typeface="HY바다L" panose="02030600000101010101" pitchFamily="18" charset="-127"/>
              </a:rPr>
              <a:t> 하면 글을 등록할 수 있는 버튼이 생기고</a:t>
            </a:r>
            <a:r>
              <a:rPr lang="en-US" altLang="ko-KR" sz="1900" dirty="0">
                <a:latin typeface="HY바다L" panose="02030600000101010101" pitchFamily="18" charset="-127"/>
                <a:ea typeface="HY바다L" panose="02030600000101010101" pitchFamily="18" charset="-127"/>
              </a:rPr>
              <a:t>, </a:t>
            </a:r>
          </a:p>
          <a:p>
            <a:pPr marL="114300" indent="0">
              <a:buNone/>
            </a:pPr>
            <a:r>
              <a:rPr lang="en-US" altLang="ko-KR" sz="1900" dirty="0">
                <a:latin typeface="HY바다L" panose="02030600000101010101" pitchFamily="18" charset="-127"/>
                <a:ea typeface="HY바다L" panose="02030600000101010101" pitchFamily="18" charset="-127"/>
              </a:rPr>
              <a:t>	</a:t>
            </a:r>
            <a:r>
              <a:rPr lang="ko-KR" altLang="en-US" sz="1900" dirty="0">
                <a:latin typeface="HY바다L" panose="02030600000101010101" pitchFamily="18" charset="-127"/>
                <a:ea typeface="HY바다L" panose="02030600000101010101" pitchFamily="18" charset="-127"/>
              </a:rPr>
              <a:t>만약 자신이 쓴 글이라면 수정과 삭제가 가능하다</a:t>
            </a:r>
            <a:r>
              <a:rPr lang="en-US" altLang="ko-KR" sz="1900" dirty="0">
                <a:latin typeface="HY바다L" panose="02030600000101010101" pitchFamily="18" charset="-127"/>
                <a:ea typeface="HY바다L" panose="02030600000101010101" pitchFamily="18" charset="-127"/>
              </a:rPr>
              <a:t>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3171825" cy="1457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913" y="305522"/>
            <a:ext cx="6505575" cy="1809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08920"/>
            <a:ext cx="5162550" cy="3028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타원 3"/>
          <p:cNvSpPr/>
          <p:nvPr/>
        </p:nvSpPr>
        <p:spPr>
          <a:xfrm>
            <a:off x="2386905" y="116632"/>
            <a:ext cx="864096" cy="79208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155" y="3987130"/>
            <a:ext cx="4505325" cy="19621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타원 12"/>
          <p:cNvSpPr/>
          <p:nvPr/>
        </p:nvSpPr>
        <p:spPr>
          <a:xfrm>
            <a:off x="4932040" y="4085042"/>
            <a:ext cx="1368152" cy="107215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5399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WebServer</a:t>
            </a:r>
            <a:r>
              <a:rPr lang="en-US" altLang="ko-KR" dirty="0"/>
              <a:t> Post Packet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517232"/>
            <a:ext cx="8147248" cy="1008112"/>
          </a:xfrm>
        </p:spPr>
        <p:txBody>
          <a:bodyPr>
            <a:noAutofit/>
          </a:bodyPr>
          <a:lstStyle/>
          <a:p>
            <a:r>
              <a:rPr lang="ko-KR" altLang="en-US" sz="2100" dirty="0" err="1">
                <a:latin typeface="HY바다L" panose="02030600000101010101" pitchFamily="18" charset="-127"/>
                <a:ea typeface="HY바다L" panose="02030600000101010101" pitchFamily="18" charset="-127"/>
              </a:rPr>
              <a:t>파일질라를</a:t>
            </a:r>
            <a:r>
              <a:rPr lang="ko-KR" altLang="en-US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 통해 실제 </a:t>
            </a:r>
            <a:r>
              <a:rPr lang="ko-KR" altLang="en-US" sz="2100" dirty="0" err="1">
                <a:latin typeface="HY바다L" panose="02030600000101010101" pitchFamily="18" charset="-127"/>
                <a:ea typeface="HY바다L" panose="02030600000101010101" pitchFamily="18" charset="-127"/>
              </a:rPr>
              <a:t>웹서버에</a:t>
            </a:r>
            <a:r>
              <a:rPr lang="ko-KR" altLang="en-US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 소스를 올리고</a:t>
            </a:r>
            <a:endParaRPr lang="en-US" altLang="ko-KR" sz="21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114300" indent="0">
              <a:buNone/>
            </a:pPr>
            <a:r>
              <a:rPr lang="en-US" altLang="ko-KR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	</a:t>
            </a:r>
            <a:r>
              <a:rPr lang="ko-KR" altLang="en-US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로그인 할 때 잡히는 </a:t>
            </a:r>
            <a:endParaRPr lang="en-US" altLang="ko-KR" sz="21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114300" indent="0">
              <a:buNone/>
            </a:pPr>
            <a:r>
              <a:rPr lang="en-US" altLang="ko-KR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	Http Post </a:t>
            </a:r>
            <a:r>
              <a:rPr lang="ko-KR" altLang="en-US" sz="2100" dirty="0" err="1">
                <a:latin typeface="HY바다L" panose="02030600000101010101" pitchFamily="18" charset="-127"/>
                <a:ea typeface="HY바다L" panose="02030600000101010101" pitchFamily="18" charset="-127"/>
              </a:rPr>
              <a:t>패킷을</a:t>
            </a:r>
            <a:r>
              <a:rPr lang="en-US" altLang="ko-KR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en-US" sz="2100" dirty="0" err="1">
                <a:latin typeface="HY바다L" panose="02030600000101010101" pitchFamily="18" charset="-127"/>
                <a:ea typeface="HY바다L" panose="02030600000101010101" pitchFamily="18" charset="-127"/>
              </a:rPr>
              <a:t>와이어샤크를</a:t>
            </a:r>
            <a:r>
              <a:rPr lang="ko-KR" altLang="en-US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 통해 확인해보았다</a:t>
            </a:r>
            <a:r>
              <a:rPr lang="en-US" altLang="ko-KR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.</a:t>
            </a:r>
            <a:endParaRPr lang="ko-KR" altLang="en-US" sz="21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04" y="1484784"/>
            <a:ext cx="7355964" cy="38934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타원 5"/>
          <p:cNvSpPr/>
          <p:nvPr/>
        </p:nvSpPr>
        <p:spPr>
          <a:xfrm>
            <a:off x="5148064" y="2492896"/>
            <a:ext cx="1008112" cy="64807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742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WebServer</a:t>
            </a:r>
            <a:r>
              <a:rPr lang="en-US" altLang="ko-KR" dirty="0"/>
              <a:t> Post Packet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5589240"/>
            <a:ext cx="8352928" cy="1008112"/>
          </a:xfrm>
        </p:spPr>
        <p:txBody>
          <a:bodyPr>
            <a:noAutofit/>
          </a:bodyPr>
          <a:lstStyle/>
          <a:p>
            <a:r>
              <a:rPr lang="en-US" altLang="ko-KR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ID</a:t>
            </a:r>
            <a:r>
              <a:rPr lang="ko-KR" altLang="en-US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와 </a:t>
            </a:r>
            <a:r>
              <a:rPr lang="en-US" altLang="ko-KR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Password</a:t>
            </a:r>
            <a:r>
              <a:rPr lang="ko-KR" altLang="en-US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가 그대로 보였기 때문에</a:t>
            </a:r>
            <a:endParaRPr lang="en-US" altLang="ko-KR" sz="21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114300" indent="0">
              <a:buNone/>
            </a:pPr>
            <a:r>
              <a:rPr lang="en-US" altLang="ko-KR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	</a:t>
            </a:r>
            <a:r>
              <a:rPr lang="ko-KR" altLang="en-US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우리는 </a:t>
            </a:r>
            <a:r>
              <a:rPr lang="ko-KR" altLang="en-US" sz="2100" dirty="0" err="1">
                <a:latin typeface="HY바다L" panose="02030600000101010101" pitchFamily="18" charset="-127"/>
                <a:ea typeface="HY바다L" panose="02030600000101010101" pitchFamily="18" charset="-127"/>
              </a:rPr>
              <a:t>난수화</a:t>
            </a:r>
            <a:r>
              <a:rPr lang="ko-KR" altLang="en-US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 토큰 인증 방식을 이용해</a:t>
            </a:r>
            <a:endParaRPr lang="en-US" altLang="ko-KR" sz="21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114300" indent="0">
              <a:buNone/>
            </a:pPr>
            <a:r>
              <a:rPr lang="en-US" altLang="ko-KR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	</a:t>
            </a:r>
            <a:r>
              <a:rPr lang="ko-KR" altLang="en-US" sz="2100" dirty="0" err="1">
                <a:latin typeface="HY바다L" panose="02030600000101010101" pitchFamily="18" charset="-127"/>
                <a:ea typeface="HY바다L" panose="02030600000101010101" pitchFamily="18" charset="-127"/>
              </a:rPr>
              <a:t>로그인을</a:t>
            </a:r>
            <a:r>
              <a:rPr lang="ko-KR" altLang="en-US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en-US" sz="2100" dirty="0" err="1">
                <a:latin typeface="HY바다L" panose="02030600000101010101" pitchFamily="18" charset="-127"/>
                <a:ea typeface="HY바다L" panose="02030600000101010101" pitchFamily="18" charset="-127"/>
              </a:rPr>
              <a:t>시도해보기로했다</a:t>
            </a:r>
            <a:r>
              <a:rPr lang="en-US" altLang="ko-KR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.</a:t>
            </a:r>
            <a:endParaRPr lang="ko-KR" altLang="en-US" sz="21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04" y="1484784"/>
            <a:ext cx="6348352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타원 7"/>
          <p:cNvSpPr/>
          <p:nvPr/>
        </p:nvSpPr>
        <p:spPr>
          <a:xfrm>
            <a:off x="683568" y="4149080"/>
            <a:ext cx="2808312" cy="64807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372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WebServer</a:t>
            </a:r>
            <a:r>
              <a:rPr lang="en-US" altLang="ko-KR" dirty="0"/>
              <a:t> Post Packet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5445224"/>
            <a:ext cx="8712968" cy="576064"/>
          </a:xfrm>
        </p:spPr>
        <p:txBody>
          <a:bodyPr>
            <a:noAutofit/>
          </a:bodyPr>
          <a:lstStyle/>
          <a:p>
            <a:r>
              <a:rPr lang="ko-KR" altLang="en-US" sz="2100" dirty="0" err="1">
                <a:latin typeface="HY바다L" panose="02030600000101010101" pitchFamily="18" charset="-127"/>
                <a:ea typeface="HY바다L" panose="02030600000101010101" pitchFamily="18" charset="-127"/>
              </a:rPr>
              <a:t>난수화</a:t>
            </a:r>
            <a:r>
              <a:rPr lang="ko-KR" altLang="en-US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 토큰 인증을 사용하여 로그인하면</a:t>
            </a:r>
            <a:endParaRPr lang="en-US" altLang="ko-KR" sz="21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114300" indent="0">
              <a:buNone/>
            </a:pPr>
            <a:r>
              <a:rPr lang="en-US" altLang="ko-KR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	</a:t>
            </a:r>
            <a:r>
              <a:rPr lang="ko-KR" altLang="en-US" sz="2100" dirty="0" err="1">
                <a:latin typeface="HY바다L" panose="02030600000101010101" pitchFamily="18" charset="-127"/>
                <a:ea typeface="HY바다L" panose="02030600000101010101" pitchFamily="18" charset="-127"/>
              </a:rPr>
              <a:t>평문통신이지만</a:t>
            </a:r>
            <a:r>
              <a:rPr lang="ko-KR" altLang="en-US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en-US" sz="2100" dirty="0" err="1">
                <a:latin typeface="HY바다L" panose="02030600000101010101" pitchFamily="18" charset="-127"/>
                <a:ea typeface="HY바다L" panose="02030600000101010101" pitchFamily="18" charset="-127"/>
              </a:rPr>
              <a:t>암호화되어있기</a:t>
            </a:r>
            <a:r>
              <a:rPr lang="ko-KR" altLang="en-US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 때문에</a:t>
            </a:r>
            <a:endParaRPr lang="en-US" altLang="ko-KR" sz="21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114300" indent="0">
              <a:buNone/>
            </a:pPr>
            <a:r>
              <a:rPr lang="en-US" altLang="ko-KR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	</a:t>
            </a:r>
            <a:r>
              <a:rPr lang="ko-KR" altLang="en-US" sz="2100" dirty="0">
                <a:latin typeface="HY바다L" panose="02030600000101010101" pitchFamily="18" charset="-127"/>
                <a:ea typeface="HY바다L" panose="02030600000101010101" pitchFamily="18" charset="-127"/>
              </a:rPr>
              <a:t>아이디와 패스워드 </a:t>
            </a:r>
            <a:r>
              <a:rPr lang="ko-KR" altLang="en-US" sz="1900" dirty="0">
                <a:latin typeface="HY바다L" panose="02030600000101010101" pitchFamily="18" charset="-127"/>
                <a:ea typeface="HY바다L" panose="02030600000101010101" pitchFamily="18" charset="-127"/>
              </a:rPr>
              <a:t>탈취가 불가능한 것을 볼 수 있다</a:t>
            </a:r>
            <a:r>
              <a:rPr lang="en-US" altLang="ko-KR" sz="1900" dirty="0">
                <a:latin typeface="HY바다L" panose="02030600000101010101" pitchFamily="18" charset="-127"/>
                <a:ea typeface="HY바다L" panose="02030600000101010101" pitchFamily="18" charset="-127"/>
              </a:rPr>
              <a:t>.</a:t>
            </a:r>
            <a:endParaRPr lang="ko-KR" altLang="en-US" sz="19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7704856" cy="20647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타원 7"/>
          <p:cNvSpPr/>
          <p:nvPr/>
        </p:nvSpPr>
        <p:spPr>
          <a:xfrm>
            <a:off x="4211960" y="2085105"/>
            <a:ext cx="2088232" cy="40779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22" y="1412776"/>
            <a:ext cx="6422708" cy="461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88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근접">
  <a:themeElements>
    <a:clrScheme name="기류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근접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445</TotalTime>
  <Words>88</Words>
  <Application>Microsoft Office PowerPoint</Application>
  <PresentationFormat>화면 슬라이드 쇼(4:3)</PresentationFormat>
  <Paragraphs>47</Paragraphs>
  <Slides>10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HY바다L</vt:lpstr>
      <vt:lpstr>맑은 고딕</vt:lpstr>
      <vt:lpstr>Arial</vt:lpstr>
      <vt:lpstr>Calibri</vt:lpstr>
      <vt:lpstr>Cambria</vt:lpstr>
      <vt:lpstr>근접</vt:lpstr>
      <vt:lpstr>웹 어플리케이션 보안</vt:lpstr>
      <vt:lpstr>Contents</vt:lpstr>
      <vt:lpstr>Bulletin board</vt:lpstr>
      <vt:lpstr>Main Page</vt:lpstr>
      <vt:lpstr>Page</vt:lpstr>
      <vt:lpstr>Page</vt:lpstr>
      <vt:lpstr>WebServer Post Packet</vt:lpstr>
      <vt:lpstr>WebServer Post Packet</vt:lpstr>
      <vt:lpstr>WebServer Post Packet</vt:lpstr>
      <vt:lpstr>Finished semester…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편리한 중부 버스 시스템</dc:title>
  <dc:creator>강보경</dc:creator>
  <cp:lastModifiedBy>이경수</cp:lastModifiedBy>
  <cp:revision>47</cp:revision>
  <dcterms:created xsi:type="dcterms:W3CDTF">2017-11-09T20:04:41Z</dcterms:created>
  <dcterms:modified xsi:type="dcterms:W3CDTF">2017-12-21T05:24:49Z</dcterms:modified>
</cp:coreProperties>
</file>