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46" r:id="rId2"/>
    <p:sldId id="557" r:id="rId3"/>
    <p:sldId id="552" r:id="rId4"/>
    <p:sldId id="553" r:id="rId5"/>
    <p:sldId id="555" r:id="rId6"/>
    <p:sldId id="554" r:id="rId7"/>
    <p:sldId id="556" r:id="rId8"/>
    <p:sldId id="569" r:id="rId9"/>
    <p:sldId id="571" r:id="rId10"/>
    <p:sldId id="562" r:id="rId11"/>
    <p:sldId id="563" r:id="rId12"/>
    <p:sldId id="564" r:id="rId13"/>
    <p:sldId id="565" r:id="rId14"/>
    <p:sldId id="567" r:id="rId15"/>
    <p:sldId id="568" r:id="rId16"/>
    <p:sldId id="566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3E0000"/>
    <a:srgbClr val="6C0000"/>
    <a:srgbClr val="FAFAFA"/>
    <a:srgbClr val="8DA4CE"/>
    <a:srgbClr val="FFDC80"/>
    <a:srgbClr val="575B6E"/>
    <a:srgbClr val="959AAE"/>
    <a:srgbClr val="535468"/>
    <a:srgbClr val="934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51" autoAdjust="0"/>
    <p:restoredTop sz="94660"/>
  </p:normalViewPr>
  <p:slideViewPr>
    <p:cSldViewPr snapToGrid="0">
      <p:cViewPr varScale="1">
        <p:scale>
          <a:sx n="174" d="100"/>
          <a:sy n="174" d="100"/>
        </p:scale>
        <p:origin x="180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2018-12-17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5125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2018-12-17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195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2018-12-17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1264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2018-12-17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154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2018-12-17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556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2018-12-17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430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2018-12-17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775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2018-12-17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8513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2018-12-17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4166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2018-12-17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174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2018-12-17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5472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51A05-FE79-4763-A84F-D4FE701A9E82}" type="datetimeFigureOut">
              <a:rPr lang="ko-KR" altLang="en-US" smtClean="0"/>
              <a:t>2018-12-17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21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100000">
              <a:srgbClr val="3E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-174172" y="-261258"/>
            <a:ext cx="12627429" cy="7518400"/>
            <a:chOff x="-174172" y="0"/>
            <a:chExt cx="12627429" cy="6858000"/>
          </a:xfrm>
        </p:grpSpPr>
        <p:sp>
          <p:nvSpPr>
            <p:cNvPr id="44" name="양쪽 모서리가 둥근 사각형 43"/>
            <p:cNvSpPr/>
            <p:nvPr/>
          </p:nvSpPr>
          <p:spPr>
            <a:xfrm>
              <a:off x="-174172" y="37"/>
              <a:ext cx="1621450" cy="6857963"/>
            </a:xfrm>
            <a:prstGeom prst="round2Same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chemeClr val="tx1">
                    <a:alpha val="10000"/>
                  </a:schemeClr>
                </a:gs>
                <a:gs pos="100000">
                  <a:schemeClr val="tx1">
                    <a:alpha val="22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46" name="양쪽 모서리가 둥근 사각형 45"/>
            <p:cNvSpPr/>
            <p:nvPr/>
          </p:nvSpPr>
          <p:spPr>
            <a:xfrm>
              <a:off x="513702" y="35"/>
              <a:ext cx="1621450" cy="6857963"/>
            </a:xfrm>
            <a:prstGeom prst="round2Same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chemeClr val="tx1">
                    <a:alpha val="10000"/>
                  </a:schemeClr>
                </a:gs>
                <a:gs pos="100000">
                  <a:schemeClr val="tx1">
                    <a:alpha val="22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47" name="양쪽 모서리가 둥근 사각형 46"/>
            <p:cNvSpPr/>
            <p:nvPr/>
          </p:nvSpPr>
          <p:spPr>
            <a:xfrm>
              <a:off x="1201575" y="32"/>
              <a:ext cx="1621450" cy="6857963"/>
            </a:xfrm>
            <a:prstGeom prst="round2Same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chemeClr val="tx1">
                    <a:alpha val="10000"/>
                  </a:schemeClr>
                </a:gs>
                <a:gs pos="100000">
                  <a:schemeClr val="tx1">
                    <a:alpha val="22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48" name="양쪽 모서리가 둥근 사각형 47"/>
            <p:cNvSpPr/>
            <p:nvPr/>
          </p:nvSpPr>
          <p:spPr>
            <a:xfrm>
              <a:off x="1889449" y="30"/>
              <a:ext cx="1621450" cy="6857963"/>
            </a:xfrm>
            <a:prstGeom prst="round2Same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chemeClr val="tx1">
                    <a:alpha val="10000"/>
                  </a:schemeClr>
                </a:gs>
                <a:gs pos="100000">
                  <a:schemeClr val="tx1">
                    <a:alpha val="22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49" name="양쪽 모서리가 둥근 사각형 48"/>
            <p:cNvSpPr/>
            <p:nvPr/>
          </p:nvSpPr>
          <p:spPr>
            <a:xfrm>
              <a:off x="2577323" y="28"/>
              <a:ext cx="1621450" cy="6857963"/>
            </a:xfrm>
            <a:prstGeom prst="round2Same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chemeClr val="tx1">
                    <a:alpha val="10000"/>
                  </a:schemeClr>
                </a:gs>
                <a:gs pos="100000">
                  <a:schemeClr val="tx1">
                    <a:alpha val="22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50" name="양쪽 모서리가 둥근 사각형 49"/>
            <p:cNvSpPr/>
            <p:nvPr/>
          </p:nvSpPr>
          <p:spPr>
            <a:xfrm>
              <a:off x="3265197" y="26"/>
              <a:ext cx="1621450" cy="6857963"/>
            </a:xfrm>
            <a:prstGeom prst="round2Same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chemeClr val="tx1">
                    <a:alpha val="10000"/>
                  </a:schemeClr>
                </a:gs>
                <a:gs pos="100000">
                  <a:schemeClr val="tx1">
                    <a:alpha val="22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51" name="양쪽 모서리가 둥근 사각형 50"/>
            <p:cNvSpPr/>
            <p:nvPr/>
          </p:nvSpPr>
          <p:spPr>
            <a:xfrm>
              <a:off x="3953070" y="23"/>
              <a:ext cx="1621450" cy="6857963"/>
            </a:xfrm>
            <a:prstGeom prst="round2Same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chemeClr val="tx1">
                    <a:alpha val="10000"/>
                  </a:schemeClr>
                </a:gs>
                <a:gs pos="100000">
                  <a:schemeClr val="tx1">
                    <a:alpha val="22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52" name="양쪽 모서리가 둥근 사각형 51"/>
            <p:cNvSpPr/>
            <p:nvPr/>
          </p:nvSpPr>
          <p:spPr>
            <a:xfrm>
              <a:off x="4640944" y="21"/>
              <a:ext cx="1621450" cy="6857963"/>
            </a:xfrm>
            <a:prstGeom prst="round2Same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chemeClr val="tx1">
                    <a:alpha val="10000"/>
                  </a:schemeClr>
                </a:gs>
                <a:gs pos="100000">
                  <a:schemeClr val="tx1">
                    <a:alpha val="22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53" name="양쪽 모서리가 둥근 사각형 52"/>
            <p:cNvSpPr/>
            <p:nvPr/>
          </p:nvSpPr>
          <p:spPr>
            <a:xfrm>
              <a:off x="5328818" y="19"/>
              <a:ext cx="1621450" cy="6857963"/>
            </a:xfrm>
            <a:prstGeom prst="round2Same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chemeClr val="tx1">
                    <a:alpha val="10000"/>
                  </a:schemeClr>
                </a:gs>
                <a:gs pos="100000">
                  <a:schemeClr val="tx1">
                    <a:alpha val="22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54" name="양쪽 모서리가 둥근 사각형 53"/>
            <p:cNvSpPr/>
            <p:nvPr/>
          </p:nvSpPr>
          <p:spPr>
            <a:xfrm>
              <a:off x="6016691" y="16"/>
              <a:ext cx="1621450" cy="6857963"/>
            </a:xfrm>
            <a:prstGeom prst="round2Same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chemeClr val="tx1">
                    <a:alpha val="10000"/>
                  </a:schemeClr>
                </a:gs>
                <a:gs pos="100000">
                  <a:schemeClr val="tx1">
                    <a:alpha val="22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55" name="양쪽 모서리가 둥근 사각형 54"/>
            <p:cNvSpPr/>
            <p:nvPr/>
          </p:nvSpPr>
          <p:spPr>
            <a:xfrm>
              <a:off x="6704565" y="14"/>
              <a:ext cx="1621450" cy="6857963"/>
            </a:xfrm>
            <a:prstGeom prst="round2Same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chemeClr val="tx1">
                    <a:alpha val="10000"/>
                  </a:schemeClr>
                </a:gs>
                <a:gs pos="100000">
                  <a:schemeClr val="tx1">
                    <a:alpha val="22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56" name="양쪽 모서리가 둥근 사각형 55"/>
            <p:cNvSpPr/>
            <p:nvPr/>
          </p:nvSpPr>
          <p:spPr>
            <a:xfrm>
              <a:off x="7392439" y="12"/>
              <a:ext cx="1621450" cy="6857963"/>
            </a:xfrm>
            <a:prstGeom prst="round2Same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chemeClr val="tx1">
                    <a:alpha val="10000"/>
                  </a:schemeClr>
                </a:gs>
                <a:gs pos="100000">
                  <a:schemeClr val="tx1">
                    <a:alpha val="22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57" name="양쪽 모서리가 둥근 사각형 56"/>
            <p:cNvSpPr/>
            <p:nvPr/>
          </p:nvSpPr>
          <p:spPr>
            <a:xfrm>
              <a:off x="8080313" y="9"/>
              <a:ext cx="1621450" cy="6857963"/>
            </a:xfrm>
            <a:prstGeom prst="round2Same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chemeClr val="tx1">
                    <a:alpha val="10000"/>
                  </a:schemeClr>
                </a:gs>
                <a:gs pos="100000">
                  <a:schemeClr val="tx1">
                    <a:alpha val="22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58" name="양쪽 모서리가 둥근 사각형 57"/>
            <p:cNvSpPr/>
            <p:nvPr/>
          </p:nvSpPr>
          <p:spPr>
            <a:xfrm>
              <a:off x="8768186" y="7"/>
              <a:ext cx="1621450" cy="6857963"/>
            </a:xfrm>
            <a:prstGeom prst="round2Same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chemeClr val="tx1">
                    <a:alpha val="10000"/>
                  </a:schemeClr>
                </a:gs>
                <a:gs pos="100000">
                  <a:schemeClr val="tx1">
                    <a:alpha val="22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59" name="양쪽 모서리가 둥근 사각형 58"/>
            <p:cNvSpPr/>
            <p:nvPr/>
          </p:nvSpPr>
          <p:spPr>
            <a:xfrm>
              <a:off x="9456060" y="5"/>
              <a:ext cx="1621450" cy="6857963"/>
            </a:xfrm>
            <a:prstGeom prst="round2Same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chemeClr val="tx1">
                    <a:alpha val="10000"/>
                  </a:schemeClr>
                </a:gs>
                <a:gs pos="100000">
                  <a:schemeClr val="tx1">
                    <a:alpha val="22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60" name="양쪽 모서리가 둥근 사각형 59"/>
            <p:cNvSpPr/>
            <p:nvPr/>
          </p:nvSpPr>
          <p:spPr>
            <a:xfrm>
              <a:off x="10143934" y="2"/>
              <a:ext cx="1621450" cy="6857963"/>
            </a:xfrm>
            <a:prstGeom prst="round2Same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chemeClr val="tx1">
                    <a:alpha val="10000"/>
                  </a:schemeClr>
                </a:gs>
                <a:gs pos="100000">
                  <a:schemeClr val="tx1">
                    <a:alpha val="22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61" name="양쪽 모서리가 둥근 사각형 60"/>
            <p:cNvSpPr/>
            <p:nvPr/>
          </p:nvSpPr>
          <p:spPr>
            <a:xfrm>
              <a:off x="10831807" y="0"/>
              <a:ext cx="1621450" cy="6857963"/>
            </a:xfrm>
            <a:prstGeom prst="round2Same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chemeClr val="tx1">
                    <a:alpha val="10000"/>
                  </a:schemeClr>
                </a:gs>
                <a:gs pos="100000">
                  <a:schemeClr val="tx1">
                    <a:alpha val="22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63" name="직사각형 62"/>
          <p:cNvSpPr/>
          <p:nvPr/>
        </p:nvSpPr>
        <p:spPr>
          <a:xfrm>
            <a:off x="850672" y="2749216"/>
            <a:ext cx="10669010" cy="1156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i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박스 오피스 순위 및 영화 검색</a:t>
            </a:r>
            <a:endParaRPr lang="en-US" altLang="ko-KR" sz="3600" i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1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KOBIS API </a:t>
            </a:r>
            <a:r>
              <a:rPr lang="ko-KR" altLang="en-US" sz="11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및 </a:t>
            </a:r>
            <a:r>
              <a:rPr lang="en-US" altLang="ko-KR" sz="11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TMDB </a:t>
            </a:r>
            <a:r>
              <a:rPr lang="ko-KR" altLang="en-US" sz="11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사용</a:t>
            </a:r>
            <a:endParaRPr lang="ko-KR" altLang="en-US" sz="36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70E0AB-C939-47FC-9C71-E55B78F1851C}"/>
              </a:ext>
            </a:extLst>
          </p:cNvPr>
          <p:cNvSpPr txBox="1"/>
          <p:nvPr/>
        </p:nvSpPr>
        <p:spPr>
          <a:xfrm>
            <a:off x="8203164" y="5103119"/>
            <a:ext cx="3400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</a:rPr>
              <a:t>과목 명 </a:t>
            </a:r>
            <a:r>
              <a:rPr lang="en-US" altLang="ko-KR" dirty="0">
                <a:solidFill>
                  <a:schemeClr val="bg1"/>
                </a:solidFill>
              </a:rPr>
              <a:t>: </a:t>
            </a:r>
            <a:r>
              <a:rPr lang="ko-KR" altLang="en-US" dirty="0">
                <a:solidFill>
                  <a:schemeClr val="bg1"/>
                </a:solidFill>
              </a:rPr>
              <a:t>웹 어플리케이션 보안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지도 교수 </a:t>
            </a:r>
            <a:r>
              <a:rPr lang="en-US" altLang="ko-KR" dirty="0">
                <a:solidFill>
                  <a:schemeClr val="bg1"/>
                </a:solidFill>
              </a:rPr>
              <a:t>: </a:t>
            </a:r>
            <a:r>
              <a:rPr lang="ko-KR" altLang="en-US" dirty="0" err="1">
                <a:solidFill>
                  <a:schemeClr val="bg1"/>
                </a:solidFill>
              </a:rPr>
              <a:t>이병천</a:t>
            </a:r>
            <a:r>
              <a:rPr lang="ko-KR" altLang="en-US" dirty="0">
                <a:solidFill>
                  <a:schemeClr val="bg1"/>
                </a:solidFill>
              </a:rPr>
              <a:t> 교수님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학번 </a:t>
            </a:r>
            <a:r>
              <a:rPr lang="en-US" altLang="ko-KR" dirty="0">
                <a:solidFill>
                  <a:schemeClr val="bg1"/>
                </a:solidFill>
              </a:rPr>
              <a:t>: 91416284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이름 </a:t>
            </a:r>
            <a:r>
              <a:rPr lang="en-US" altLang="ko-KR" dirty="0">
                <a:solidFill>
                  <a:schemeClr val="bg1"/>
                </a:solidFill>
              </a:rPr>
              <a:t>: </a:t>
            </a:r>
            <a:r>
              <a:rPr lang="ko-KR" altLang="en-US" dirty="0">
                <a:solidFill>
                  <a:schemeClr val="bg1"/>
                </a:solidFill>
              </a:rPr>
              <a:t>윤정민</a:t>
            </a:r>
          </a:p>
        </p:txBody>
      </p:sp>
    </p:spTree>
    <p:extLst>
      <p:ext uri="{BB962C8B-B14F-4D97-AF65-F5344CB8AC3E}">
        <p14:creationId xmlns:p14="http://schemas.microsoft.com/office/powerpoint/2010/main" val="1444663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65000">
              <a:srgbClr val="3E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자유형 6">
            <a:extLst>
              <a:ext uri="{FF2B5EF4-FFF2-40B4-BE49-F238E27FC236}">
                <a16:creationId xmlns:a16="http://schemas.microsoft.com/office/drawing/2014/main" id="{7D623C11-E5AD-47EE-A096-2491D8B4360E}"/>
              </a:ext>
            </a:extLst>
          </p:cNvPr>
          <p:cNvSpPr/>
          <p:nvPr/>
        </p:nvSpPr>
        <p:spPr>
          <a:xfrm>
            <a:off x="333376" y="337234"/>
            <a:ext cx="11496674" cy="5793460"/>
          </a:xfrm>
          <a:custGeom>
            <a:avLst/>
            <a:gdLst>
              <a:gd name="connsiteX0" fmla="*/ 0 w 11283496"/>
              <a:gd name="connsiteY0" fmla="*/ 0 h 5793460"/>
              <a:gd name="connsiteX1" fmla="*/ 320656 w 11283496"/>
              <a:gd name="connsiteY1" fmla="*/ 23290 h 5793460"/>
              <a:gd name="connsiteX2" fmla="*/ 5641748 w 11283496"/>
              <a:gd name="connsiteY2" fmla="*/ 184373 h 5793460"/>
              <a:gd name="connsiteX3" fmla="*/ 10962839 w 11283496"/>
              <a:gd name="connsiteY3" fmla="*/ 23290 h 5793460"/>
              <a:gd name="connsiteX4" fmla="*/ 11283496 w 11283496"/>
              <a:gd name="connsiteY4" fmla="*/ 0 h 5793460"/>
              <a:gd name="connsiteX5" fmla="*/ 11283496 w 11283496"/>
              <a:gd name="connsiteY5" fmla="*/ 5793460 h 5793460"/>
              <a:gd name="connsiteX6" fmla="*/ 10962839 w 11283496"/>
              <a:gd name="connsiteY6" fmla="*/ 5770170 h 5793460"/>
              <a:gd name="connsiteX7" fmla="*/ 5641748 w 11283496"/>
              <a:gd name="connsiteY7" fmla="*/ 5609087 h 5793460"/>
              <a:gd name="connsiteX8" fmla="*/ 320656 w 11283496"/>
              <a:gd name="connsiteY8" fmla="*/ 5770170 h 5793460"/>
              <a:gd name="connsiteX9" fmla="*/ 0 w 11283496"/>
              <a:gd name="connsiteY9" fmla="*/ 5793460 h 579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83496" h="5793460">
                <a:moveTo>
                  <a:pt x="0" y="0"/>
                </a:moveTo>
                <a:lnTo>
                  <a:pt x="320656" y="23290"/>
                </a:lnTo>
                <a:cubicBezTo>
                  <a:pt x="1902421" y="126020"/>
                  <a:pt x="3715085" y="184373"/>
                  <a:pt x="5641748" y="184373"/>
                </a:cubicBezTo>
                <a:cubicBezTo>
                  <a:pt x="7568410" y="184373"/>
                  <a:pt x="9381074" y="126020"/>
                  <a:pt x="10962839" y="23290"/>
                </a:cubicBezTo>
                <a:lnTo>
                  <a:pt x="11283496" y="0"/>
                </a:lnTo>
                <a:lnTo>
                  <a:pt x="11283496" y="5793460"/>
                </a:lnTo>
                <a:lnTo>
                  <a:pt x="10962839" y="5770170"/>
                </a:lnTo>
                <a:cubicBezTo>
                  <a:pt x="9381074" y="5667440"/>
                  <a:pt x="7568410" y="5609087"/>
                  <a:pt x="5641748" y="5609087"/>
                </a:cubicBezTo>
                <a:cubicBezTo>
                  <a:pt x="3715085" y="5609087"/>
                  <a:pt x="1902421" y="5667440"/>
                  <a:pt x="320656" y="5770170"/>
                </a:cubicBezTo>
                <a:lnTo>
                  <a:pt x="0" y="5793460"/>
                </a:lnTo>
                <a:close/>
              </a:path>
            </a:pathLst>
          </a:custGeom>
          <a:gradFill flip="none" rotWithShape="1">
            <a:gsLst>
              <a:gs pos="60792">
                <a:schemeClr val="bg1"/>
              </a:gs>
              <a:gs pos="40000">
                <a:schemeClr val="bg1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5" name="자유형 44"/>
          <p:cNvSpPr/>
          <p:nvPr/>
        </p:nvSpPr>
        <p:spPr>
          <a:xfrm>
            <a:off x="1" y="6130694"/>
            <a:ext cx="12191998" cy="727306"/>
          </a:xfrm>
          <a:custGeom>
            <a:avLst/>
            <a:gdLst>
              <a:gd name="connsiteX0" fmla="*/ 6013222 w 12191998"/>
              <a:gd name="connsiteY0" fmla="*/ 0 h 911679"/>
              <a:gd name="connsiteX1" fmla="*/ 11801798 w 12191998"/>
              <a:gd name="connsiteY1" fmla="*/ 193220 h 911679"/>
              <a:gd name="connsiteX2" fmla="*/ 12191998 w 12191998"/>
              <a:gd name="connsiteY2" fmla="*/ 223127 h 911679"/>
              <a:gd name="connsiteX3" fmla="*/ 12191998 w 12191998"/>
              <a:gd name="connsiteY3" fmla="*/ 911679 h 911679"/>
              <a:gd name="connsiteX4" fmla="*/ 0 w 12191998"/>
              <a:gd name="connsiteY4" fmla="*/ 911679 h 911679"/>
              <a:gd name="connsiteX5" fmla="*/ 0 w 12191998"/>
              <a:gd name="connsiteY5" fmla="*/ 210438 h 911679"/>
              <a:gd name="connsiteX6" fmla="*/ 224646 w 12191998"/>
              <a:gd name="connsiteY6" fmla="*/ 193220 h 911679"/>
              <a:gd name="connsiteX7" fmla="*/ 6013222 w 12191998"/>
              <a:gd name="connsiteY7" fmla="*/ 0 h 91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8" h="911679">
                <a:moveTo>
                  <a:pt x="6013222" y="0"/>
                </a:moveTo>
                <a:cubicBezTo>
                  <a:pt x="8132551" y="0"/>
                  <a:pt x="10113942" y="70607"/>
                  <a:pt x="11801798" y="193220"/>
                </a:cubicBezTo>
                <a:lnTo>
                  <a:pt x="12191998" y="223127"/>
                </a:lnTo>
                <a:lnTo>
                  <a:pt x="12191998" y="911679"/>
                </a:lnTo>
                <a:lnTo>
                  <a:pt x="0" y="911679"/>
                </a:lnTo>
                <a:lnTo>
                  <a:pt x="0" y="210438"/>
                </a:lnTo>
                <a:lnTo>
                  <a:pt x="224646" y="193220"/>
                </a:lnTo>
                <a:cubicBezTo>
                  <a:pt x="1912503" y="70607"/>
                  <a:pt x="3893894" y="0"/>
                  <a:pt x="6013222" y="0"/>
                </a:cubicBezTo>
                <a:close/>
              </a:path>
            </a:pathLst>
          </a:cu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553416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1483877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양쪽 모서리가 둥근 사각형 10"/>
          <p:cNvSpPr/>
          <p:nvPr/>
        </p:nvSpPr>
        <p:spPr>
          <a:xfrm>
            <a:off x="2414338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양쪽 모서리가 둥근 사각형 11"/>
          <p:cNvSpPr/>
          <p:nvPr/>
        </p:nvSpPr>
        <p:spPr>
          <a:xfrm>
            <a:off x="3344800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양쪽 모서리가 둥근 사각형 12"/>
          <p:cNvSpPr/>
          <p:nvPr/>
        </p:nvSpPr>
        <p:spPr>
          <a:xfrm>
            <a:off x="4275261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양쪽 모서리가 둥근 사각형 13"/>
          <p:cNvSpPr/>
          <p:nvPr/>
        </p:nvSpPr>
        <p:spPr>
          <a:xfrm>
            <a:off x="5205722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양쪽 모서리가 둥근 사각형 21"/>
          <p:cNvSpPr/>
          <p:nvPr/>
        </p:nvSpPr>
        <p:spPr>
          <a:xfrm>
            <a:off x="6136183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3" name="양쪽 모서리가 둥근 사각형 22"/>
          <p:cNvSpPr/>
          <p:nvPr/>
        </p:nvSpPr>
        <p:spPr>
          <a:xfrm>
            <a:off x="7066644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4" name="양쪽 모서리가 둥근 사각형 23"/>
          <p:cNvSpPr/>
          <p:nvPr/>
        </p:nvSpPr>
        <p:spPr>
          <a:xfrm>
            <a:off x="7997105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" name="양쪽 모서리가 둥근 사각형 24"/>
          <p:cNvSpPr/>
          <p:nvPr/>
        </p:nvSpPr>
        <p:spPr>
          <a:xfrm>
            <a:off x="8927567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양쪽 모서리가 둥근 사각형 25"/>
          <p:cNvSpPr/>
          <p:nvPr/>
        </p:nvSpPr>
        <p:spPr>
          <a:xfrm>
            <a:off x="9858028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7" name="양쪽 모서리가 둥근 사각형 26"/>
          <p:cNvSpPr/>
          <p:nvPr/>
        </p:nvSpPr>
        <p:spPr>
          <a:xfrm>
            <a:off x="10788489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8" name="양쪽 모서리가 둥근 사각형 27"/>
          <p:cNvSpPr/>
          <p:nvPr/>
        </p:nvSpPr>
        <p:spPr>
          <a:xfrm>
            <a:off x="0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9" name="양쪽 모서리가 둥근 사각형 28"/>
          <p:cNvSpPr/>
          <p:nvPr/>
        </p:nvSpPr>
        <p:spPr>
          <a:xfrm>
            <a:off x="930461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0" name="양쪽 모서리가 둥근 사각형 29"/>
          <p:cNvSpPr/>
          <p:nvPr/>
        </p:nvSpPr>
        <p:spPr>
          <a:xfrm>
            <a:off x="1860922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양쪽 모서리가 둥근 사각형 30"/>
          <p:cNvSpPr/>
          <p:nvPr/>
        </p:nvSpPr>
        <p:spPr>
          <a:xfrm>
            <a:off x="2791384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2" name="양쪽 모서리가 둥근 사각형 31"/>
          <p:cNvSpPr/>
          <p:nvPr/>
        </p:nvSpPr>
        <p:spPr>
          <a:xfrm>
            <a:off x="3721845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3" name="양쪽 모서리가 둥근 사각형 32"/>
          <p:cNvSpPr/>
          <p:nvPr/>
        </p:nvSpPr>
        <p:spPr>
          <a:xfrm>
            <a:off x="4652306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4" name="양쪽 모서리가 둥근 사각형 33"/>
          <p:cNvSpPr/>
          <p:nvPr/>
        </p:nvSpPr>
        <p:spPr>
          <a:xfrm>
            <a:off x="5582767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5" name="양쪽 모서리가 둥근 사각형 34"/>
          <p:cNvSpPr/>
          <p:nvPr/>
        </p:nvSpPr>
        <p:spPr>
          <a:xfrm>
            <a:off x="6513228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6" name="양쪽 모서리가 둥근 사각형 35"/>
          <p:cNvSpPr/>
          <p:nvPr/>
        </p:nvSpPr>
        <p:spPr>
          <a:xfrm>
            <a:off x="7443689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7" name="양쪽 모서리가 둥근 사각형 36"/>
          <p:cNvSpPr/>
          <p:nvPr/>
        </p:nvSpPr>
        <p:spPr>
          <a:xfrm>
            <a:off x="8374151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8" name="양쪽 모서리가 둥근 사각형 37"/>
          <p:cNvSpPr/>
          <p:nvPr/>
        </p:nvSpPr>
        <p:spPr>
          <a:xfrm>
            <a:off x="9304612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9" name="양쪽 모서리가 둥근 사각형 38"/>
          <p:cNvSpPr/>
          <p:nvPr/>
        </p:nvSpPr>
        <p:spPr>
          <a:xfrm>
            <a:off x="10235073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0" name="양쪽 모서리가 둥근 사각형 39"/>
          <p:cNvSpPr/>
          <p:nvPr/>
        </p:nvSpPr>
        <p:spPr>
          <a:xfrm>
            <a:off x="11165534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D33D5C-4C47-42C3-BDCC-814792F01E38}"/>
              </a:ext>
            </a:extLst>
          </p:cNvPr>
          <p:cNvSpPr txBox="1"/>
          <p:nvPr/>
        </p:nvSpPr>
        <p:spPr>
          <a:xfrm>
            <a:off x="2147756" y="706087"/>
            <a:ext cx="787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상세 소스코드 </a:t>
            </a:r>
            <a:r>
              <a:rPr lang="en-US" altLang="ko-KR" sz="4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 </a:t>
            </a:r>
            <a:r>
              <a:rPr lang="ko-KR" altLang="en-US" sz="4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영화 검색</a:t>
            </a:r>
            <a:r>
              <a:rPr lang="en-US" altLang="ko-KR" sz="4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(DB)</a:t>
            </a:r>
            <a:endParaRPr lang="ko-KR" altLang="en-US" sz="4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EB5DFC6-0ACC-4A14-959B-9BB8A023F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22" y="1361058"/>
            <a:ext cx="11494428" cy="476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48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65000">
              <a:srgbClr val="3E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자유형 6">
            <a:extLst>
              <a:ext uri="{FF2B5EF4-FFF2-40B4-BE49-F238E27FC236}">
                <a16:creationId xmlns:a16="http://schemas.microsoft.com/office/drawing/2014/main" id="{423FBBD4-CA81-4025-9F08-CA6A1F2B7DBA}"/>
              </a:ext>
            </a:extLst>
          </p:cNvPr>
          <p:cNvSpPr/>
          <p:nvPr/>
        </p:nvSpPr>
        <p:spPr>
          <a:xfrm>
            <a:off x="333376" y="337234"/>
            <a:ext cx="11496674" cy="5793460"/>
          </a:xfrm>
          <a:custGeom>
            <a:avLst/>
            <a:gdLst>
              <a:gd name="connsiteX0" fmla="*/ 0 w 11283496"/>
              <a:gd name="connsiteY0" fmla="*/ 0 h 5793460"/>
              <a:gd name="connsiteX1" fmla="*/ 320656 w 11283496"/>
              <a:gd name="connsiteY1" fmla="*/ 23290 h 5793460"/>
              <a:gd name="connsiteX2" fmla="*/ 5641748 w 11283496"/>
              <a:gd name="connsiteY2" fmla="*/ 184373 h 5793460"/>
              <a:gd name="connsiteX3" fmla="*/ 10962839 w 11283496"/>
              <a:gd name="connsiteY3" fmla="*/ 23290 h 5793460"/>
              <a:gd name="connsiteX4" fmla="*/ 11283496 w 11283496"/>
              <a:gd name="connsiteY4" fmla="*/ 0 h 5793460"/>
              <a:gd name="connsiteX5" fmla="*/ 11283496 w 11283496"/>
              <a:gd name="connsiteY5" fmla="*/ 5793460 h 5793460"/>
              <a:gd name="connsiteX6" fmla="*/ 10962839 w 11283496"/>
              <a:gd name="connsiteY6" fmla="*/ 5770170 h 5793460"/>
              <a:gd name="connsiteX7" fmla="*/ 5641748 w 11283496"/>
              <a:gd name="connsiteY7" fmla="*/ 5609087 h 5793460"/>
              <a:gd name="connsiteX8" fmla="*/ 320656 w 11283496"/>
              <a:gd name="connsiteY8" fmla="*/ 5770170 h 5793460"/>
              <a:gd name="connsiteX9" fmla="*/ 0 w 11283496"/>
              <a:gd name="connsiteY9" fmla="*/ 5793460 h 579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83496" h="5793460">
                <a:moveTo>
                  <a:pt x="0" y="0"/>
                </a:moveTo>
                <a:lnTo>
                  <a:pt x="320656" y="23290"/>
                </a:lnTo>
                <a:cubicBezTo>
                  <a:pt x="1902421" y="126020"/>
                  <a:pt x="3715085" y="184373"/>
                  <a:pt x="5641748" y="184373"/>
                </a:cubicBezTo>
                <a:cubicBezTo>
                  <a:pt x="7568410" y="184373"/>
                  <a:pt x="9381074" y="126020"/>
                  <a:pt x="10962839" y="23290"/>
                </a:cubicBezTo>
                <a:lnTo>
                  <a:pt x="11283496" y="0"/>
                </a:lnTo>
                <a:lnTo>
                  <a:pt x="11283496" y="5793460"/>
                </a:lnTo>
                <a:lnTo>
                  <a:pt x="10962839" y="5770170"/>
                </a:lnTo>
                <a:cubicBezTo>
                  <a:pt x="9381074" y="5667440"/>
                  <a:pt x="7568410" y="5609087"/>
                  <a:pt x="5641748" y="5609087"/>
                </a:cubicBezTo>
                <a:cubicBezTo>
                  <a:pt x="3715085" y="5609087"/>
                  <a:pt x="1902421" y="5667440"/>
                  <a:pt x="320656" y="5770170"/>
                </a:cubicBezTo>
                <a:lnTo>
                  <a:pt x="0" y="5793460"/>
                </a:lnTo>
                <a:close/>
              </a:path>
            </a:pathLst>
          </a:custGeom>
          <a:gradFill flip="none" rotWithShape="1">
            <a:gsLst>
              <a:gs pos="60792">
                <a:schemeClr val="bg1"/>
              </a:gs>
              <a:gs pos="40000">
                <a:schemeClr val="bg1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5" name="자유형 44"/>
          <p:cNvSpPr/>
          <p:nvPr/>
        </p:nvSpPr>
        <p:spPr>
          <a:xfrm>
            <a:off x="1" y="6130694"/>
            <a:ext cx="12191998" cy="727306"/>
          </a:xfrm>
          <a:custGeom>
            <a:avLst/>
            <a:gdLst>
              <a:gd name="connsiteX0" fmla="*/ 6013222 w 12191998"/>
              <a:gd name="connsiteY0" fmla="*/ 0 h 911679"/>
              <a:gd name="connsiteX1" fmla="*/ 11801798 w 12191998"/>
              <a:gd name="connsiteY1" fmla="*/ 193220 h 911679"/>
              <a:gd name="connsiteX2" fmla="*/ 12191998 w 12191998"/>
              <a:gd name="connsiteY2" fmla="*/ 223127 h 911679"/>
              <a:gd name="connsiteX3" fmla="*/ 12191998 w 12191998"/>
              <a:gd name="connsiteY3" fmla="*/ 911679 h 911679"/>
              <a:gd name="connsiteX4" fmla="*/ 0 w 12191998"/>
              <a:gd name="connsiteY4" fmla="*/ 911679 h 911679"/>
              <a:gd name="connsiteX5" fmla="*/ 0 w 12191998"/>
              <a:gd name="connsiteY5" fmla="*/ 210438 h 911679"/>
              <a:gd name="connsiteX6" fmla="*/ 224646 w 12191998"/>
              <a:gd name="connsiteY6" fmla="*/ 193220 h 911679"/>
              <a:gd name="connsiteX7" fmla="*/ 6013222 w 12191998"/>
              <a:gd name="connsiteY7" fmla="*/ 0 h 91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8" h="911679">
                <a:moveTo>
                  <a:pt x="6013222" y="0"/>
                </a:moveTo>
                <a:cubicBezTo>
                  <a:pt x="8132551" y="0"/>
                  <a:pt x="10113942" y="70607"/>
                  <a:pt x="11801798" y="193220"/>
                </a:cubicBezTo>
                <a:lnTo>
                  <a:pt x="12191998" y="223127"/>
                </a:lnTo>
                <a:lnTo>
                  <a:pt x="12191998" y="911679"/>
                </a:lnTo>
                <a:lnTo>
                  <a:pt x="0" y="911679"/>
                </a:lnTo>
                <a:lnTo>
                  <a:pt x="0" y="210438"/>
                </a:lnTo>
                <a:lnTo>
                  <a:pt x="224646" y="193220"/>
                </a:lnTo>
                <a:cubicBezTo>
                  <a:pt x="1912503" y="70607"/>
                  <a:pt x="3893894" y="0"/>
                  <a:pt x="6013222" y="0"/>
                </a:cubicBezTo>
                <a:close/>
              </a:path>
            </a:pathLst>
          </a:cu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553416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1483877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양쪽 모서리가 둥근 사각형 10"/>
          <p:cNvSpPr/>
          <p:nvPr/>
        </p:nvSpPr>
        <p:spPr>
          <a:xfrm>
            <a:off x="2414338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양쪽 모서리가 둥근 사각형 11"/>
          <p:cNvSpPr/>
          <p:nvPr/>
        </p:nvSpPr>
        <p:spPr>
          <a:xfrm>
            <a:off x="3344800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양쪽 모서리가 둥근 사각형 12"/>
          <p:cNvSpPr/>
          <p:nvPr/>
        </p:nvSpPr>
        <p:spPr>
          <a:xfrm>
            <a:off x="4275261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양쪽 모서리가 둥근 사각형 13"/>
          <p:cNvSpPr/>
          <p:nvPr/>
        </p:nvSpPr>
        <p:spPr>
          <a:xfrm>
            <a:off x="5205722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양쪽 모서리가 둥근 사각형 21"/>
          <p:cNvSpPr/>
          <p:nvPr/>
        </p:nvSpPr>
        <p:spPr>
          <a:xfrm>
            <a:off x="6136183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3" name="양쪽 모서리가 둥근 사각형 22"/>
          <p:cNvSpPr/>
          <p:nvPr/>
        </p:nvSpPr>
        <p:spPr>
          <a:xfrm>
            <a:off x="7066644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4" name="양쪽 모서리가 둥근 사각형 23"/>
          <p:cNvSpPr/>
          <p:nvPr/>
        </p:nvSpPr>
        <p:spPr>
          <a:xfrm>
            <a:off x="7997105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" name="양쪽 모서리가 둥근 사각형 24"/>
          <p:cNvSpPr/>
          <p:nvPr/>
        </p:nvSpPr>
        <p:spPr>
          <a:xfrm>
            <a:off x="8927567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양쪽 모서리가 둥근 사각형 25"/>
          <p:cNvSpPr/>
          <p:nvPr/>
        </p:nvSpPr>
        <p:spPr>
          <a:xfrm>
            <a:off x="9858028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7" name="양쪽 모서리가 둥근 사각형 26"/>
          <p:cNvSpPr/>
          <p:nvPr/>
        </p:nvSpPr>
        <p:spPr>
          <a:xfrm>
            <a:off x="10788489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8" name="양쪽 모서리가 둥근 사각형 27"/>
          <p:cNvSpPr/>
          <p:nvPr/>
        </p:nvSpPr>
        <p:spPr>
          <a:xfrm>
            <a:off x="0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9" name="양쪽 모서리가 둥근 사각형 28"/>
          <p:cNvSpPr/>
          <p:nvPr/>
        </p:nvSpPr>
        <p:spPr>
          <a:xfrm>
            <a:off x="930461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0" name="양쪽 모서리가 둥근 사각형 29"/>
          <p:cNvSpPr/>
          <p:nvPr/>
        </p:nvSpPr>
        <p:spPr>
          <a:xfrm>
            <a:off x="1860922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양쪽 모서리가 둥근 사각형 30"/>
          <p:cNvSpPr/>
          <p:nvPr/>
        </p:nvSpPr>
        <p:spPr>
          <a:xfrm>
            <a:off x="2791384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2" name="양쪽 모서리가 둥근 사각형 31"/>
          <p:cNvSpPr/>
          <p:nvPr/>
        </p:nvSpPr>
        <p:spPr>
          <a:xfrm>
            <a:off x="3721845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3" name="양쪽 모서리가 둥근 사각형 32"/>
          <p:cNvSpPr/>
          <p:nvPr/>
        </p:nvSpPr>
        <p:spPr>
          <a:xfrm>
            <a:off x="4652306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4" name="양쪽 모서리가 둥근 사각형 33"/>
          <p:cNvSpPr/>
          <p:nvPr/>
        </p:nvSpPr>
        <p:spPr>
          <a:xfrm>
            <a:off x="5582767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5" name="양쪽 모서리가 둥근 사각형 34"/>
          <p:cNvSpPr/>
          <p:nvPr/>
        </p:nvSpPr>
        <p:spPr>
          <a:xfrm>
            <a:off x="6513228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6" name="양쪽 모서리가 둥근 사각형 35"/>
          <p:cNvSpPr/>
          <p:nvPr/>
        </p:nvSpPr>
        <p:spPr>
          <a:xfrm>
            <a:off x="7443689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7" name="양쪽 모서리가 둥근 사각형 36"/>
          <p:cNvSpPr/>
          <p:nvPr/>
        </p:nvSpPr>
        <p:spPr>
          <a:xfrm>
            <a:off x="8374151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8" name="양쪽 모서리가 둥근 사각형 37"/>
          <p:cNvSpPr/>
          <p:nvPr/>
        </p:nvSpPr>
        <p:spPr>
          <a:xfrm>
            <a:off x="9304612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9" name="양쪽 모서리가 둥근 사각형 38"/>
          <p:cNvSpPr/>
          <p:nvPr/>
        </p:nvSpPr>
        <p:spPr>
          <a:xfrm>
            <a:off x="10235073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0" name="양쪽 모서리가 둥근 사각형 39"/>
          <p:cNvSpPr/>
          <p:nvPr/>
        </p:nvSpPr>
        <p:spPr>
          <a:xfrm>
            <a:off x="11165534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D33D5C-4C47-42C3-BDCC-814792F01E38}"/>
              </a:ext>
            </a:extLst>
          </p:cNvPr>
          <p:cNvSpPr txBox="1"/>
          <p:nvPr/>
        </p:nvSpPr>
        <p:spPr>
          <a:xfrm>
            <a:off x="2147756" y="706087"/>
            <a:ext cx="787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상세 소스코드 </a:t>
            </a:r>
            <a:r>
              <a:rPr lang="en-US" altLang="ko-KR" sz="4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sz="4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영화 검색</a:t>
            </a:r>
            <a:r>
              <a:rPr lang="en-US" altLang="ko-KR" sz="4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(TS)</a:t>
            </a:r>
            <a:endParaRPr lang="ko-KR" altLang="en-US" sz="4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B32EBAF-781E-48C5-B5A9-0AA779FDCD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443"/>
          <a:stretch/>
        </p:blipFill>
        <p:spPr>
          <a:xfrm>
            <a:off x="335622" y="1413973"/>
            <a:ext cx="11494428" cy="471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03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65000">
              <a:srgbClr val="3E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자유형 6">
            <a:extLst>
              <a:ext uri="{FF2B5EF4-FFF2-40B4-BE49-F238E27FC236}">
                <a16:creationId xmlns:a16="http://schemas.microsoft.com/office/drawing/2014/main" id="{57D1E747-388E-40DD-88D0-8E59B661578E}"/>
              </a:ext>
            </a:extLst>
          </p:cNvPr>
          <p:cNvSpPr/>
          <p:nvPr/>
        </p:nvSpPr>
        <p:spPr>
          <a:xfrm>
            <a:off x="333376" y="337234"/>
            <a:ext cx="11496674" cy="5793460"/>
          </a:xfrm>
          <a:custGeom>
            <a:avLst/>
            <a:gdLst>
              <a:gd name="connsiteX0" fmla="*/ 0 w 11283496"/>
              <a:gd name="connsiteY0" fmla="*/ 0 h 5793460"/>
              <a:gd name="connsiteX1" fmla="*/ 320656 w 11283496"/>
              <a:gd name="connsiteY1" fmla="*/ 23290 h 5793460"/>
              <a:gd name="connsiteX2" fmla="*/ 5641748 w 11283496"/>
              <a:gd name="connsiteY2" fmla="*/ 184373 h 5793460"/>
              <a:gd name="connsiteX3" fmla="*/ 10962839 w 11283496"/>
              <a:gd name="connsiteY3" fmla="*/ 23290 h 5793460"/>
              <a:gd name="connsiteX4" fmla="*/ 11283496 w 11283496"/>
              <a:gd name="connsiteY4" fmla="*/ 0 h 5793460"/>
              <a:gd name="connsiteX5" fmla="*/ 11283496 w 11283496"/>
              <a:gd name="connsiteY5" fmla="*/ 5793460 h 5793460"/>
              <a:gd name="connsiteX6" fmla="*/ 10962839 w 11283496"/>
              <a:gd name="connsiteY6" fmla="*/ 5770170 h 5793460"/>
              <a:gd name="connsiteX7" fmla="*/ 5641748 w 11283496"/>
              <a:gd name="connsiteY7" fmla="*/ 5609087 h 5793460"/>
              <a:gd name="connsiteX8" fmla="*/ 320656 w 11283496"/>
              <a:gd name="connsiteY8" fmla="*/ 5770170 h 5793460"/>
              <a:gd name="connsiteX9" fmla="*/ 0 w 11283496"/>
              <a:gd name="connsiteY9" fmla="*/ 5793460 h 579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83496" h="5793460">
                <a:moveTo>
                  <a:pt x="0" y="0"/>
                </a:moveTo>
                <a:lnTo>
                  <a:pt x="320656" y="23290"/>
                </a:lnTo>
                <a:cubicBezTo>
                  <a:pt x="1902421" y="126020"/>
                  <a:pt x="3715085" y="184373"/>
                  <a:pt x="5641748" y="184373"/>
                </a:cubicBezTo>
                <a:cubicBezTo>
                  <a:pt x="7568410" y="184373"/>
                  <a:pt x="9381074" y="126020"/>
                  <a:pt x="10962839" y="23290"/>
                </a:cubicBezTo>
                <a:lnTo>
                  <a:pt x="11283496" y="0"/>
                </a:lnTo>
                <a:lnTo>
                  <a:pt x="11283496" y="5793460"/>
                </a:lnTo>
                <a:lnTo>
                  <a:pt x="10962839" y="5770170"/>
                </a:lnTo>
                <a:cubicBezTo>
                  <a:pt x="9381074" y="5667440"/>
                  <a:pt x="7568410" y="5609087"/>
                  <a:pt x="5641748" y="5609087"/>
                </a:cubicBezTo>
                <a:cubicBezTo>
                  <a:pt x="3715085" y="5609087"/>
                  <a:pt x="1902421" y="5667440"/>
                  <a:pt x="320656" y="5770170"/>
                </a:cubicBezTo>
                <a:lnTo>
                  <a:pt x="0" y="5793460"/>
                </a:lnTo>
                <a:close/>
              </a:path>
            </a:pathLst>
          </a:custGeom>
          <a:gradFill flip="none" rotWithShape="1">
            <a:gsLst>
              <a:gs pos="60792">
                <a:schemeClr val="bg1"/>
              </a:gs>
              <a:gs pos="40000">
                <a:schemeClr val="bg1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5" name="자유형 44"/>
          <p:cNvSpPr/>
          <p:nvPr/>
        </p:nvSpPr>
        <p:spPr>
          <a:xfrm>
            <a:off x="1" y="6130694"/>
            <a:ext cx="12191998" cy="727306"/>
          </a:xfrm>
          <a:custGeom>
            <a:avLst/>
            <a:gdLst>
              <a:gd name="connsiteX0" fmla="*/ 6013222 w 12191998"/>
              <a:gd name="connsiteY0" fmla="*/ 0 h 911679"/>
              <a:gd name="connsiteX1" fmla="*/ 11801798 w 12191998"/>
              <a:gd name="connsiteY1" fmla="*/ 193220 h 911679"/>
              <a:gd name="connsiteX2" fmla="*/ 12191998 w 12191998"/>
              <a:gd name="connsiteY2" fmla="*/ 223127 h 911679"/>
              <a:gd name="connsiteX3" fmla="*/ 12191998 w 12191998"/>
              <a:gd name="connsiteY3" fmla="*/ 911679 h 911679"/>
              <a:gd name="connsiteX4" fmla="*/ 0 w 12191998"/>
              <a:gd name="connsiteY4" fmla="*/ 911679 h 911679"/>
              <a:gd name="connsiteX5" fmla="*/ 0 w 12191998"/>
              <a:gd name="connsiteY5" fmla="*/ 210438 h 911679"/>
              <a:gd name="connsiteX6" fmla="*/ 224646 w 12191998"/>
              <a:gd name="connsiteY6" fmla="*/ 193220 h 911679"/>
              <a:gd name="connsiteX7" fmla="*/ 6013222 w 12191998"/>
              <a:gd name="connsiteY7" fmla="*/ 0 h 91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8" h="911679">
                <a:moveTo>
                  <a:pt x="6013222" y="0"/>
                </a:moveTo>
                <a:cubicBezTo>
                  <a:pt x="8132551" y="0"/>
                  <a:pt x="10113942" y="70607"/>
                  <a:pt x="11801798" y="193220"/>
                </a:cubicBezTo>
                <a:lnTo>
                  <a:pt x="12191998" y="223127"/>
                </a:lnTo>
                <a:lnTo>
                  <a:pt x="12191998" y="911679"/>
                </a:lnTo>
                <a:lnTo>
                  <a:pt x="0" y="911679"/>
                </a:lnTo>
                <a:lnTo>
                  <a:pt x="0" y="210438"/>
                </a:lnTo>
                <a:lnTo>
                  <a:pt x="224646" y="193220"/>
                </a:lnTo>
                <a:cubicBezTo>
                  <a:pt x="1912503" y="70607"/>
                  <a:pt x="3893894" y="0"/>
                  <a:pt x="6013222" y="0"/>
                </a:cubicBezTo>
                <a:close/>
              </a:path>
            </a:pathLst>
          </a:cu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553416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1483877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양쪽 모서리가 둥근 사각형 10"/>
          <p:cNvSpPr/>
          <p:nvPr/>
        </p:nvSpPr>
        <p:spPr>
          <a:xfrm>
            <a:off x="2414338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양쪽 모서리가 둥근 사각형 11"/>
          <p:cNvSpPr/>
          <p:nvPr/>
        </p:nvSpPr>
        <p:spPr>
          <a:xfrm>
            <a:off x="3344800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양쪽 모서리가 둥근 사각형 12"/>
          <p:cNvSpPr/>
          <p:nvPr/>
        </p:nvSpPr>
        <p:spPr>
          <a:xfrm>
            <a:off x="4275261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양쪽 모서리가 둥근 사각형 13"/>
          <p:cNvSpPr/>
          <p:nvPr/>
        </p:nvSpPr>
        <p:spPr>
          <a:xfrm>
            <a:off x="5205722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양쪽 모서리가 둥근 사각형 21"/>
          <p:cNvSpPr/>
          <p:nvPr/>
        </p:nvSpPr>
        <p:spPr>
          <a:xfrm>
            <a:off x="6136183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3" name="양쪽 모서리가 둥근 사각형 22"/>
          <p:cNvSpPr/>
          <p:nvPr/>
        </p:nvSpPr>
        <p:spPr>
          <a:xfrm>
            <a:off x="7066644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4" name="양쪽 모서리가 둥근 사각형 23"/>
          <p:cNvSpPr/>
          <p:nvPr/>
        </p:nvSpPr>
        <p:spPr>
          <a:xfrm>
            <a:off x="7997105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" name="양쪽 모서리가 둥근 사각형 24"/>
          <p:cNvSpPr/>
          <p:nvPr/>
        </p:nvSpPr>
        <p:spPr>
          <a:xfrm>
            <a:off x="8927567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양쪽 모서리가 둥근 사각형 25"/>
          <p:cNvSpPr/>
          <p:nvPr/>
        </p:nvSpPr>
        <p:spPr>
          <a:xfrm>
            <a:off x="9858028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7" name="양쪽 모서리가 둥근 사각형 26"/>
          <p:cNvSpPr/>
          <p:nvPr/>
        </p:nvSpPr>
        <p:spPr>
          <a:xfrm>
            <a:off x="10788489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8" name="양쪽 모서리가 둥근 사각형 27"/>
          <p:cNvSpPr/>
          <p:nvPr/>
        </p:nvSpPr>
        <p:spPr>
          <a:xfrm>
            <a:off x="0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9" name="양쪽 모서리가 둥근 사각형 28"/>
          <p:cNvSpPr/>
          <p:nvPr/>
        </p:nvSpPr>
        <p:spPr>
          <a:xfrm>
            <a:off x="930461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0" name="양쪽 모서리가 둥근 사각형 29"/>
          <p:cNvSpPr/>
          <p:nvPr/>
        </p:nvSpPr>
        <p:spPr>
          <a:xfrm>
            <a:off x="1860922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양쪽 모서리가 둥근 사각형 30"/>
          <p:cNvSpPr/>
          <p:nvPr/>
        </p:nvSpPr>
        <p:spPr>
          <a:xfrm>
            <a:off x="2791384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2" name="양쪽 모서리가 둥근 사각형 31"/>
          <p:cNvSpPr/>
          <p:nvPr/>
        </p:nvSpPr>
        <p:spPr>
          <a:xfrm>
            <a:off x="3721845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3" name="양쪽 모서리가 둥근 사각형 32"/>
          <p:cNvSpPr/>
          <p:nvPr/>
        </p:nvSpPr>
        <p:spPr>
          <a:xfrm>
            <a:off x="4652306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4" name="양쪽 모서리가 둥근 사각형 33"/>
          <p:cNvSpPr/>
          <p:nvPr/>
        </p:nvSpPr>
        <p:spPr>
          <a:xfrm>
            <a:off x="5582767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5" name="양쪽 모서리가 둥근 사각형 34"/>
          <p:cNvSpPr/>
          <p:nvPr/>
        </p:nvSpPr>
        <p:spPr>
          <a:xfrm>
            <a:off x="6513228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6" name="양쪽 모서리가 둥근 사각형 35"/>
          <p:cNvSpPr/>
          <p:nvPr/>
        </p:nvSpPr>
        <p:spPr>
          <a:xfrm>
            <a:off x="7443689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7" name="양쪽 모서리가 둥근 사각형 36"/>
          <p:cNvSpPr/>
          <p:nvPr/>
        </p:nvSpPr>
        <p:spPr>
          <a:xfrm>
            <a:off x="8374151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8" name="양쪽 모서리가 둥근 사각형 37"/>
          <p:cNvSpPr/>
          <p:nvPr/>
        </p:nvSpPr>
        <p:spPr>
          <a:xfrm>
            <a:off x="9304612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9" name="양쪽 모서리가 둥근 사각형 38"/>
          <p:cNvSpPr/>
          <p:nvPr/>
        </p:nvSpPr>
        <p:spPr>
          <a:xfrm>
            <a:off x="10235073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0" name="양쪽 모서리가 둥근 사각형 39"/>
          <p:cNvSpPr/>
          <p:nvPr/>
        </p:nvSpPr>
        <p:spPr>
          <a:xfrm>
            <a:off x="11165534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D33D5C-4C47-42C3-BDCC-814792F01E38}"/>
              </a:ext>
            </a:extLst>
          </p:cNvPr>
          <p:cNvSpPr txBox="1"/>
          <p:nvPr/>
        </p:nvSpPr>
        <p:spPr>
          <a:xfrm>
            <a:off x="2147756" y="706087"/>
            <a:ext cx="787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상세 소스코드 </a:t>
            </a:r>
            <a:r>
              <a:rPr lang="en-US" altLang="ko-KR" sz="4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sz="4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영화 검색</a:t>
            </a:r>
            <a:r>
              <a:rPr lang="en-US" altLang="ko-KR" sz="4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(TS)</a:t>
            </a:r>
            <a:endParaRPr lang="ko-KR" altLang="en-US" sz="4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4FEBCA1-7BF5-411B-A5FA-C69C35C426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709"/>
          <a:stretch/>
        </p:blipFill>
        <p:spPr>
          <a:xfrm>
            <a:off x="335623" y="1543482"/>
            <a:ext cx="5699424" cy="4587211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AD7355C-C632-4DC6-8872-4FC59AB4CD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328" b="15113"/>
          <a:stretch/>
        </p:blipFill>
        <p:spPr>
          <a:xfrm>
            <a:off x="5997429" y="1543481"/>
            <a:ext cx="5832621" cy="458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02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65000">
              <a:srgbClr val="3E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자유형 6">
            <a:extLst>
              <a:ext uri="{FF2B5EF4-FFF2-40B4-BE49-F238E27FC236}">
                <a16:creationId xmlns:a16="http://schemas.microsoft.com/office/drawing/2014/main" id="{1365F616-F08B-41CD-95B0-3DF8F51FC7F5}"/>
              </a:ext>
            </a:extLst>
          </p:cNvPr>
          <p:cNvSpPr/>
          <p:nvPr/>
        </p:nvSpPr>
        <p:spPr>
          <a:xfrm>
            <a:off x="333376" y="337234"/>
            <a:ext cx="11496674" cy="5793460"/>
          </a:xfrm>
          <a:custGeom>
            <a:avLst/>
            <a:gdLst>
              <a:gd name="connsiteX0" fmla="*/ 0 w 11283496"/>
              <a:gd name="connsiteY0" fmla="*/ 0 h 5793460"/>
              <a:gd name="connsiteX1" fmla="*/ 320656 w 11283496"/>
              <a:gd name="connsiteY1" fmla="*/ 23290 h 5793460"/>
              <a:gd name="connsiteX2" fmla="*/ 5641748 w 11283496"/>
              <a:gd name="connsiteY2" fmla="*/ 184373 h 5793460"/>
              <a:gd name="connsiteX3" fmla="*/ 10962839 w 11283496"/>
              <a:gd name="connsiteY3" fmla="*/ 23290 h 5793460"/>
              <a:gd name="connsiteX4" fmla="*/ 11283496 w 11283496"/>
              <a:gd name="connsiteY4" fmla="*/ 0 h 5793460"/>
              <a:gd name="connsiteX5" fmla="*/ 11283496 w 11283496"/>
              <a:gd name="connsiteY5" fmla="*/ 5793460 h 5793460"/>
              <a:gd name="connsiteX6" fmla="*/ 10962839 w 11283496"/>
              <a:gd name="connsiteY6" fmla="*/ 5770170 h 5793460"/>
              <a:gd name="connsiteX7" fmla="*/ 5641748 w 11283496"/>
              <a:gd name="connsiteY7" fmla="*/ 5609087 h 5793460"/>
              <a:gd name="connsiteX8" fmla="*/ 320656 w 11283496"/>
              <a:gd name="connsiteY8" fmla="*/ 5770170 h 5793460"/>
              <a:gd name="connsiteX9" fmla="*/ 0 w 11283496"/>
              <a:gd name="connsiteY9" fmla="*/ 5793460 h 579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83496" h="5793460">
                <a:moveTo>
                  <a:pt x="0" y="0"/>
                </a:moveTo>
                <a:lnTo>
                  <a:pt x="320656" y="23290"/>
                </a:lnTo>
                <a:cubicBezTo>
                  <a:pt x="1902421" y="126020"/>
                  <a:pt x="3715085" y="184373"/>
                  <a:pt x="5641748" y="184373"/>
                </a:cubicBezTo>
                <a:cubicBezTo>
                  <a:pt x="7568410" y="184373"/>
                  <a:pt x="9381074" y="126020"/>
                  <a:pt x="10962839" y="23290"/>
                </a:cubicBezTo>
                <a:lnTo>
                  <a:pt x="11283496" y="0"/>
                </a:lnTo>
                <a:lnTo>
                  <a:pt x="11283496" y="5793460"/>
                </a:lnTo>
                <a:lnTo>
                  <a:pt x="10962839" y="5770170"/>
                </a:lnTo>
                <a:cubicBezTo>
                  <a:pt x="9381074" y="5667440"/>
                  <a:pt x="7568410" y="5609087"/>
                  <a:pt x="5641748" y="5609087"/>
                </a:cubicBezTo>
                <a:cubicBezTo>
                  <a:pt x="3715085" y="5609087"/>
                  <a:pt x="1902421" y="5667440"/>
                  <a:pt x="320656" y="5770170"/>
                </a:cubicBezTo>
                <a:lnTo>
                  <a:pt x="0" y="5793460"/>
                </a:lnTo>
                <a:close/>
              </a:path>
            </a:pathLst>
          </a:custGeom>
          <a:gradFill flip="none" rotWithShape="1">
            <a:gsLst>
              <a:gs pos="60792">
                <a:schemeClr val="bg1"/>
              </a:gs>
              <a:gs pos="40000">
                <a:schemeClr val="bg1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5" name="자유형 44"/>
          <p:cNvSpPr/>
          <p:nvPr/>
        </p:nvSpPr>
        <p:spPr>
          <a:xfrm>
            <a:off x="1" y="6130694"/>
            <a:ext cx="12191998" cy="727306"/>
          </a:xfrm>
          <a:custGeom>
            <a:avLst/>
            <a:gdLst>
              <a:gd name="connsiteX0" fmla="*/ 6013222 w 12191998"/>
              <a:gd name="connsiteY0" fmla="*/ 0 h 911679"/>
              <a:gd name="connsiteX1" fmla="*/ 11801798 w 12191998"/>
              <a:gd name="connsiteY1" fmla="*/ 193220 h 911679"/>
              <a:gd name="connsiteX2" fmla="*/ 12191998 w 12191998"/>
              <a:gd name="connsiteY2" fmla="*/ 223127 h 911679"/>
              <a:gd name="connsiteX3" fmla="*/ 12191998 w 12191998"/>
              <a:gd name="connsiteY3" fmla="*/ 911679 h 911679"/>
              <a:gd name="connsiteX4" fmla="*/ 0 w 12191998"/>
              <a:gd name="connsiteY4" fmla="*/ 911679 h 911679"/>
              <a:gd name="connsiteX5" fmla="*/ 0 w 12191998"/>
              <a:gd name="connsiteY5" fmla="*/ 210438 h 911679"/>
              <a:gd name="connsiteX6" fmla="*/ 224646 w 12191998"/>
              <a:gd name="connsiteY6" fmla="*/ 193220 h 911679"/>
              <a:gd name="connsiteX7" fmla="*/ 6013222 w 12191998"/>
              <a:gd name="connsiteY7" fmla="*/ 0 h 91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8" h="911679">
                <a:moveTo>
                  <a:pt x="6013222" y="0"/>
                </a:moveTo>
                <a:cubicBezTo>
                  <a:pt x="8132551" y="0"/>
                  <a:pt x="10113942" y="70607"/>
                  <a:pt x="11801798" y="193220"/>
                </a:cubicBezTo>
                <a:lnTo>
                  <a:pt x="12191998" y="223127"/>
                </a:lnTo>
                <a:lnTo>
                  <a:pt x="12191998" y="911679"/>
                </a:lnTo>
                <a:lnTo>
                  <a:pt x="0" y="911679"/>
                </a:lnTo>
                <a:lnTo>
                  <a:pt x="0" y="210438"/>
                </a:lnTo>
                <a:lnTo>
                  <a:pt x="224646" y="193220"/>
                </a:lnTo>
                <a:cubicBezTo>
                  <a:pt x="1912503" y="70607"/>
                  <a:pt x="3893894" y="0"/>
                  <a:pt x="6013222" y="0"/>
                </a:cubicBezTo>
                <a:close/>
              </a:path>
            </a:pathLst>
          </a:cu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553416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1483877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양쪽 모서리가 둥근 사각형 10"/>
          <p:cNvSpPr/>
          <p:nvPr/>
        </p:nvSpPr>
        <p:spPr>
          <a:xfrm>
            <a:off x="2414338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양쪽 모서리가 둥근 사각형 11"/>
          <p:cNvSpPr/>
          <p:nvPr/>
        </p:nvSpPr>
        <p:spPr>
          <a:xfrm>
            <a:off x="3344800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양쪽 모서리가 둥근 사각형 12"/>
          <p:cNvSpPr/>
          <p:nvPr/>
        </p:nvSpPr>
        <p:spPr>
          <a:xfrm>
            <a:off x="4275261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양쪽 모서리가 둥근 사각형 13"/>
          <p:cNvSpPr/>
          <p:nvPr/>
        </p:nvSpPr>
        <p:spPr>
          <a:xfrm>
            <a:off x="5205722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양쪽 모서리가 둥근 사각형 21"/>
          <p:cNvSpPr/>
          <p:nvPr/>
        </p:nvSpPr>
        <p:spPr>
          <a:xfrm>
            <a:off x="6136183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3" name="양쪽 모서리가 둥근 사각형 22"/>
          <p:cNvSpPr/>
          <p:nvPr/>
        </p:nvSpPr>
        <p:spPr>
          <a:xfrm>
            <a:off x="7066644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4" name="양쪽 모서리가 둥근 사각형 23"/>
          <p:cNvSpPr/>
          <p:nvPr/>
        </p:nvSpPr>
        <p:spPr>
          <a:xfrm>
            <a:off x="7997105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" name="양쪽 모서리가 둥근 사각형 24"/>
          <p:cNvSpPr/>
          <p:nvPr/>
        </p:nvSpPr>
        <p:spPr>
          <a:xfrm>
            <a:off x="8927567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양쪽 모서리가 둥근 사각형 25"/>
          <p:cNvSpPr/>
          <p:nvPr/>
        </p:nvSpPr>
        <p:spPr>
          <a:xfrm>
            <a:off x="9858028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7" name="양쪽 모서리가 둥근 사각형 26"/>
          <p:cNvSpPr/>
          <p:nvPr/>
        </p:nvSpPr>
        <p:spPr>
          <a:xfrm>
            <a:off x="10788489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8" name="양쪽 모서리가 둥근 사각형 27"/>
          <p:cNvSpPr/>
          <p:nvPr/>
        </p:nvSpPr>
        <p:spPr>
          <a:xfrm>
            <a:off x="0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9" name="양쪽 모서리가 둥근 사각형 28"/>
          <p:cNvSpPr/>
          <p:nvPr/>
        </p:nvSpPr>
        <p:spPr>
          <a:xfrm>
            <a:off x="930461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0" name="양쪽 모서리가 둥근 사각형 29"/>
          <p:cNvSpPr/>
          <p:nvPr/>
        </p:nvSpPr>
        <p:spPr>
          <a:xfrm>
            <a:off x="1860922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양쪽 모서리가 둥근 사각형 30"/>
          <p:cNvSpPr/>
          <p:nvPr/>
        </p:nvSpPr>
        <p:spPr>
          <a:xfrm>
            <a:off x="2791384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2" name="양쪽 모서리가 둥근 사각형 31"/>
          <p:cNvSpPr/>
          <p:nvPr/>
        </p:nvSpPr>
        <p:spPr>
          <a:xfrm>
            <a:off x="3721845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3" name="양쪽 모서리가 둥근 사각형 32"/>
          <p:cNvSpPr/>
          <p:nvPr/>
        </p:nvSpPr>
        <p:spPr>
          <a:xfrm>
            <a:off x="4652306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4" name="양쪽 모서리가 둥근 사각형 33"/>
          <p:cNvSpPr/>
          <p:nvPr/>
        </p:nvSpPr>
        <p:spPr>
          <a:xfrm>
            <a:off x="5582767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5" name="양쪽 모서리가 둥근 사각형 34"/>
          <p:cNvSpPr/>
          <p:nvPr/>
        </p:nvSpPr>
        <p:spPr>
          <a:xfrm>
            <a:off x="6513228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6" name="양쪽 모서리가 둥근 사각형 35"/>
          <p:cNvSpPr/>
          <p:nvPr/>
        </p:nvSpPr>
        <p:spPr>
          <a:xfrm>
            <a:off x="7443689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7" name="양쪽 모서리가 둥근 사각형 36"/>
          <p:cNvSpPr/>
          <p:nvPr/>
        </p:nvSpPr>
        <p:spPr>
          <a:xfrm>
            <a:off x="8374151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8" name="양쪽 모서리가 둥근 사각형 37"/>
          <p:cNvSpPr/>
          <p:nvPr/>
        </p:nvSpPr>
        <p:spPr>
          <a:xfrm>
            <a:off x="9304612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9" name="양쪽 모서리가 둥근 사각형 38"/>
          <p:cNvSpPr/>
          <p:nvPr/>
        </p:nvSpPr>
        <p:spPr>
          <a:xfrm>
            <a:off x="10235073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0" name="양쪽 모서리가 둥근 사각형 39"/>
          <p:cNvSpPr/>
          <p:nvPr/>
        </p:nvSpPr>
        <p:spPr>
          <a:xfrm>
            <a:off x="11165534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A6F6545-8B2F-4FC5-A401-93DBD38388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652"/>
          <a:stretch/>
        </p:blipFill>
        <p:spPr>
          <a:xfrm>
            <a:off x="328591" y="1413973"/>
            <a:ext cx="4529913" cy="471672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A962CBE-9225-470F-9F60-A13E50C033AB}"/>
              </a:ext>
            </a:extLst>
          </p:cNvPr>
          <p:cNvSpPr txBox="1"/>
          <p:nvPr/>
        </p:nvSpPr>
        <p:spPr>
          <a:xfrm>
            <a:off x="2147756" y="706087"/>
            <a:ext cx="787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상세 소스코드 </a:t>
            </a:r>
            <a:r>
              <a:rPr lang="en-US" altLang="ko-KR" sz="4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sz="4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영화 검색</a:t>
            </a:r>
            <a:r>
              <a:rPr lang="en-US" altLang="ko-KR" sz="4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(JS)</a:t>
            </a:r>
            <a:endParaRPr lang="ko-KR" altLang="en-US" sz="4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B5A131D-8213-4963-96CC-FD02B3785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550" y="1413972"/>
            <a:ext cx="6981530" cy="471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64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65000">
              <a:srgbClr val="3E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자유형 6">
            <a:extLst>
              <a:ext uri="{FF2B5EF4-FFF2-40B4-BE49-F238E27FC236}">
                <a16:creationId xmlns:a16="http://schemas.microsoft.com/office/drawing/2014/main" id="{17A87313-F2E9-4EBF-8D18-A5C13C36AF4A}"/>
              </a:ext>
            </a:extLst>
          </p:cNvPr>
          <p:cNvSpPr/>
          <p:nvPr/>
        </p:nvSpPr>
        <p:spPr>
          <a:xfrm>
            <a:off x="333376" y="337234"/>
            <a:ext cx="11496674" cy="5793460"/>
          </a:xfrm>
          <a:custGeom>
            <a:avLst/>
            <a:gdLst>
              <a:gd name="connsiteX0" fmla="*/ 0 w 11283496"/>
              <a:gd name="connsiteY0" fmla="*/ 0 h 5793460"/>
              <a:gd name="connsiteX1" fmla="*/ 320656 w 11283496"/>
              <a:gd name="connsiteY1" fmla="*/ 23290 h 5793460"/>
              <a:gd name="connsiteX2" fmla="*/ 5641748 w 11283496"/>
              <a:gd name="connsiteY2" fmla="*/ 184373 h 5793460"/>
              <a:gd name="connsiteX3" fmla="*/ 10962839 w 11283496"/>
              <a:gd name="connsiteY3" fmla="*/ 23290 h 5793460"/>
              <a:gd name="connsiteX4" fmla="*/ 11283496 w 11283496"/>
              <a:gd name="connsiteY4" fmla="*/ 0 h 5793460"/>
              <a:gd name="connsiteX5" fmla="*/ 11283496 w 11283496"/>
              <a:gd name="connsiteY5" fmla="*/ 5793460 h 5793460"/>
              <a:gd name="connsiteX6" fmla="*/ 10962839 w 11283496"/>
              <a:gd name="connsiteY6" fmla="*/ 5770170 h 5793460"/>
              <a:gd name="connsiteX7" fmla="*/ 5641748 w 11283496"/>
              <a:gd name="connsiteY7" fmla="*/ 5609087 h 5793460"/>
              <a:gd name="connsiteX8" fmla="*/ 320656 w 11283496"/>
              <a:gd name="connsiteY8" fmla="*/ 5770170 h 5793460"/>
              <a:gd name="connsiteX9" fmla="*/ 0 w 11283496"/>
              <a:gd name="connsiteY9" fmla="*/ 5793460 h 579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83496" h="5793460">
                <a:moveTo>
                  <a:pt x="0" y="0"/>
                </a:moveTo>
                <a:lnTo>
                  <a:pt x="320656" y="23290"/>
                </a:lnTo>
                <a:cubicBezTo>
                  <a:pt x="1902421" y="126020"/>
                  <a:pt x="3715085" y="184373"/>
                  <a:pt x="5641748" y="184373"/>
                </a:cubicBezTo>
                <a:cubicBezTo>
                  <a:pt x="7568410" y="184373"/>
                  <a:pt x="9381074" y="126020"/>
                  <a:pt x="10962839" y="23290"/>
                </a:cubicBezTo>
                <a:lnTo>
                  <a:pt x="11283496" y="0"/>
                </a:lnTo>
                <a:lnTo>
                  <a:pt x="11283496" y="5793460"/>
                </a:lnTo>
                <a:lnTo>
                  <a:pt x="10962839" y="5770170"/>
                </a:lnTo>
                <a:cubicBezTo>
                  <a:pt x="9381074" y="5667440"/>
                  <a:pt x="7568410" y="5609087"/>
                  <a:pt x="5641748" y="5609087"/>
                </a:cubicBezTo>
                <a:cubicBezTo>
                  <a:pt x="3715085" y="5609087"/>
                  <a:pt x="1902421" y="5667440"/>
                  <a:pt x="320656" y="5770170"/>
                </a:cubicBezTo>
                <a:lnTo>
                  <a:pt x="0" y="5793460"/>
                </a:lnTo>
                <a:close/>
              </a:path>
            </a:pathLst>
          </a:custGeom>
          <a:gradFill flip="none" rotWithShape="1">
            <a:gsLst>
              <a:gs pos="60792">
                <a:schemeClr val="bg1"/>
              </a:gs>
              <a:gs pos="40000">
                <a:schemeClr val="bg1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5" name="자유형 44"/>
          <p:cNvSpPr/>
          <p:nvPr/>
        </p:nvSpPr>
        <p:spPr>
          <a:xfrm>
            <a:off x="1" y="6130694"/>
            <a:ext cx="12191998" cy="727306"/>
          </a:xfrm>
          <a:custGeom>
            <a:avLst/>
            <a:gdLst>
              <a:gd name="connsiteX0" fmla="*/ 6013222 w 12191998"/>
              <a:gd name="connsiteY0" fmla="*/ 0 h 911679"/>
              <a:gd name="connsiteX1" fmla="*/ 11801798 w 12191998"/>
              <a:gd name="connsiteY1" fmla="*/ 193220 h 911679"/>
              <a:gd name="connsiteX2" fmla="*/ 12191998 w 12191998"/>
              <a:gd name="connsiteY2" fmla="*/ 223127 h 911679"/>
              <a:gd name="connsiteX3" fmla="*/ 12191998 w 12191998"/>
              <a:gd name="connsiteY3" fmla="*/ 911679 h 911679"/>
              <a:gd name="connsiteX4" fmla="*/ 0 w 12191998"/>
              <a:gd name="connsiteY4" fmla="*/ 911679 h 911679"/>
              <a:gd name="connsiteX5" fmla="*/ 0 w 12191998"/>
              <a:gd name="connsiteY5" fmla="*/ 210438 h 911679"/>
              <a:gd name="connsiteX6" fmla="*/ 224646 w 12191998"/>
              <a:gd name="connsiteY6" fmla="*/ 193220 h 911679"/>
              <a:gd name="connsiteX7" fmla="*/ 6013222 w 12191998"/>
              <a:gd name="connsiteY7" fmla="*/ 0 h 91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8" h="911679">
                <a:moveTo>
                  <a:pt x="6013222" y="0"/>
                </a:moveTo>
                <a:cubicBezTo>
                  <a:pt x="8132551" y="0"/>
                  <a:pt x="10113942" y="70607"/>
                  <a:pt x="11801798" y="193220"/>
                </a:cubicBezTo>
                <a:lnTo>
                  <a:pt x="12191998" y="223127"/>
                </a:lnTo>
                <a:lnTo>
                  <a:pt x="12191998" y="911679"/>
                </a:lnTo>
                <a:lnTo>
                  <a:pt x="0" y="911679"/>
                </a:lnTo>
                <a:lnTo>
                  <a:pt x="0" y="210438"/>
                </a:lnTo>
                <a:lnTo>
                  <a:pt x="224646" y="193220"/>
                </a:lnTo>
                <a:cubicBezTo>
                  <a:pt x="1912503" y="70607"/>
                  <a:pt x="3893894" y="0"/>
                  <a:pt x="6013222" y="0"/>
                </a:cubicBezTo>
                <a:close/>
              </a:path>
            </a:pathLst>
          </a:cu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553416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1483877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양쪽 모서리가 둥근 사각형 10"/>
          <p:cNvSpPr/>
          <p:nvPr/>
        </p:nvSpPr>
        <p:spPr>
          <a:xfrm>
            <a:off x="2414338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양쪽 모서리가 둥근 사각형 11"/>
          <p:cNvSpPr/>
          <p:nvPr/>
        </p:nvSpPr>
        <p:spPr>
          <a:xfrm>
            <a:off x="3344800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양쪽 모서리가 둥근 사각형 12"/>
          <p:cNvSpPr/>
          <p:nvPr/>
        </p:nvSpPr>
        <p:spPr>
          <a:xfrm>
            <a:off x="4275261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양쪽 모서리가 둥근 사각형 13"/>
          <p:cNvSpPr/>
          <p:nvPr/>
        </p:nvSpPr>
        <p:spPr>
          <a:xfrm>
            <a:off x="5205722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양쪽 모서리가 둥근 사각형 21"/>
          <p:cNvSpPr/>
          <p:nvPr/>
        </p:nvSpPr>
        <p:spPr>
          <a:xfrm>
            <a:off x="6136183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3" name="양쪽 모서리가 둥근 사각형 22"/>
          <p:cNvSpPr/>
          <p:nvPr/>
        </p:nvSpPr>
        <p:spPr>
          <a:xfrm>
            <a:off x="7066644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4" name="양쪽 모서리가 둥근 사각형 23"/>
          <p:cNvSpPr/>
          <p:nvPr/>
        </p:nvSpPr>
        <p:spPr>
          <a:xfrm>
            <a:off x="7997105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" name="양쪽 모서리가 둥근 사각형 24"/>
          <p:cNvSpPr/>
          <p:nvPr/>
        </p:nvSpPr>
        <p:spPr>
          <a:xfrm>
            <a:off x="8927567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양쪽 모서리가 둥근 사각형 25"/>
          <p:cNvSpPr/>
          <p:nvPr/>
        </p:nvSpPr>
        <p:spPr>
          <a:xfrm>
            <a:off x="9858028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7" name="양쪽 모서리가 둥근 사각형 26"/>
          <p:cNvSpPr/>
          <p:nvPr/>
        </p:nvSpPr>
        <p:spPr>
          <a:xfrm>
            <a:off x="10788489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8" name="양쪽 모서리가 둥근 사각형 27"/>
          <p:cNvSpPr/>
          <p:nvPr/>
        </p:nvSpPr>
        <p:spPr>
          <a:xfrm>
            <a:off x="0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9" name="양쪽 모서리가 둥근 사각형 28"/>
          <p:cNvSpPr/>
          <p:nvPr/>
        </p:nvSpPr>
        <p:spPr>
          <a:xfrm>
            <a:off x="930461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0" name="양쪽 모서리가 둥근 사각형 29"/>
          <p:cNvSpPr/>
          <p:nvPr/>
        </p:nvSpPr>
        <p:spPr>
          <a:xfrm>
            <a:off x="1860922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양쪽 모서리가 둥근 사각형 30"/>
          <p:cNvSpPr/>
          <p:nvPr/>
        </p:nvSpPr>
        <p:spPr>
          <a:xfrm>
            <a:off x="2791384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2" name="양쪽 모서리가 둥근 사각형 31"/>
          <p:cNvSpPr/>
          <p:nvPr/>
        </p:nvSpPr>
        <p:spPr>
          <a:xfrm>
            <a:off x="3721845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3" name="양쪽 모서리가 둥근 사각형 32"/>
          <p:cNvSpPr/>
          <p:nvPr/>
        </p:nvSpPr>
        <p:spPr>
          <a:xfrm>
            <a:off x="4652306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4" name="양쪽 모서리가 둥근 사각형 33"/>
          <p:cNvSpPr/>
          <p:nvPr/>
        </p:nvSpPr>
        <p:spPr>
          <a:xfrm>
            <a:off x="5582767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5" name="양쪽 모서리가 둥근 사각형 34"/>
          <p:cNvSpPr/>
          <p:nvPr/>
        </p:nvSpPr>
        <p:spPr>
          <a:xfrm>
            <a:off x="6513228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6" name="양쪽 모서리가 둥근 사각형 35"/>
          <p:cNvSpPr/>
          <p:nvPr/>
        </p:nvSpPr>
        <p:spPr>
          <a:xfrm>
            <a:off x="7443689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7" name="양쪽 모서리가 둥근 사각형 36"/>
          <p:cNvSpPr/>
          <p:nvPr/>
        </p:nvSpPr>
        <p:spPr>
          <a:xfrm>
            <a:off x="8374151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8" name="양쪽 모서리가 둥근 사각형 37"/>
          <p:cNvSpPr/>
          <p:nvPr/>
        </p:nvSpPr>
        <p:spPr>
          <a:xfrm>
            <a:off x="9304612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9" name="양쪽 모서리가 둥근 사각형 38"/>
          <p:cNvSpPr/>
          <p:nvPr/>
        </p:nvSpPr>
        <p:spPr>
          <a:xfrm>
            <a:off x="10235073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0" name="양쪽 모서리가 둥근 사각형 39"/>
          <p:cNvSpPr/>
          <p:nvPr/>
        </p:nvSpPr>
        <p:spPr>
          <a:xfrm>
            <a:off x="11165534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D33D5C-4C47-42C3-BDCC-814792F01E38}"/>
              </a:ext>
            </a:extLst>
          </p:cNvPr>
          <p:cNvSpPr txBox="1"/>
          <p:nvPr/>
        </p:nvSpPr>
        <p:spPr>
          <a:xfrm>
            <a:off x="2147756" y="706087"/>
            <a:ext cx="787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상세 소스코드 </a:t>
            </a:r>
            <a:r>
              <a:rPr lang="en-US" altLang="ko-KR" sz="4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sz="4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영화 검색</a:t>
            </a:r>
            <a:r>
              <a:rPr lang="en-US" altLang="ko-KR" sz="4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4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스키마</a:t>
            </a:r>
            <a:r>
              <a:rPr lang="en-US" altLang="ko-KR" sz="4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4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673023A-2EAB-4C3C-94B9-9B3F20792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22" y="1420950"/>
            <a:ext cx="5146008" cy="470974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19902FD-6667-4582-B471-77549843D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253" y="3422890"/>
            <a:ext cx="6353175" cy="271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68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65000">
              <a:srgbClr val="3E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자유형 6">
            <a:extLst>
              <a:ext uri="{FF2B5EF4-FFF2-40B4-BE49-F238E27FC236}">
                <a16:creationId xmlns:a16="http://schemas.microsoft.com/office/drawing/2014/main" id="{9FB2E4D8-0390-4CB4-AAD4-125A61B1A1B7}"/>
              </a:ext>
            </a:extLst>
          </p:cNvPr>
          <p:cNvSpPr/>
          <p:nvPr/>
        </p:nvSpPr>
        <p:spPr>
          <a:xfrm>
            <a:off x="333376" y="337234"/>
            <a:ext cx="11496674" cy="5793460"/>
          </a:xfrm>
          <a:custGeom>
            <a:avLst/>
            <a:gdLst>
              <a:gd name="connsiteX0" fmla="*/ 0 w 11283496"/>
              <a:gd name="connsiteY0" fmla="*/ 0 h 5793460"/>
              <a:gd name="connsiteX1" fmla="*/ 320656 w 11283496"/>
              <a:gd name="connsiteY1" fmla="*/ 23290 h 5793460"/>
              <a:gd name="connsiteX2" fmla="*/ 5641748 w 11283496"/>
              <a:gd name="connsiteY2" fmla="*/ 184373 h 5793460"/>
              <a:gd name="connsiteX3" fmla="*/ 10962839 w 11283496"/>
              <a:gd name="connsiteY3" fmla="*/ 23290 h 5793460"/>
              <a:gd name="connsiteX4" fmla="*/ 11283496 w 11283496"/>
              <a:gd name="connsiteY4" fmla="*/ 0 h 5793460"/>
              <a:gd name="connsiteX5" fmla="*/ 11283496 w 11283496"/>
              <a:gd name="connsiteY5" fmla="*/ 5793460 h 5793460"/>
              <a:gd name="connsiteX6" fmla="*/ 10962839 w 11283496"/>
              <a:gd name="connsiteY6" fmla="*/ 5770170 h 5793460"/>
              <a:gd name="connsiteX7" fmla="*/ 5641748 w 11283496"/>
              <a:gd name="connsiteY7" fmla="*/ 5609087 h 5793460"/>
              <a:gd name="connsiteX8" fmla="*/ 320656 w 11283496"/>
              <a:gd name="connsiteY8" fmla="*/ 5770170 h 5793460"/>
              <a:gd name="connsiteX9" fmla="*/ 0 w 11283496"/>
              <a:gd name="connsiteY9" fmla="*/ 5793460 h 579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83496" h="5793460">
                <a:moveTo>
                  <a:pt x="0" y="0"/>
                </a:moveTo>
                <a:lnTo>
                  <a:pt x="320656" y="23290"/>
                </a:lnTo>
                <a:cubicBezTo>
                  <a:pt x="1902421" y="126020"/>
                  <a:pt x="3715085" y="184373"/>
                  <a:pt x="5641748" y="184373"/>
                </a:cubicBezTo>
                <a:cubicBezTo>
                  <a:pt x="7568410" y="184373"/>
                  <a:pt x="9381074" y="126020"/>
                  <a:pt x="10962839" y="23290"/>
                </a:cubicBezTo>
                <a:lnTo>
                  <a:pt x="11283496" y="0"/>
                </a:lnTo>
                <a:lnTo>
                  <a:pt x="11283496" y="5793460"/>
                </a:lnTo>
                <a:lnTo>
                  <a:pt x="10962839" y="5770170"/>
                </a:lnTo>
                <a:cubicBezTo>
                  <a:pt x="9381074" y="5667440"/>
                  <a:pt x="7568410" y="5609087"/>
                  <a:pt x="5641748" y="5609087"/>
                </a:cubicBezTo>
                <a:cubicBezTo>
                  <a:pt x="3715085" y="5609087"/>
                  <a:pt x="1902421" y="5667440"/>
                  <a:pt x="320656" y="5770170"/>
                </a:cubicBezTo>
                <a:lnTo>
                  <a:pt x="0" y="5793460"/>
                </a:lnTo>
                <a:close/>
              </a:path>
            </a:pathLst>
          </a:custGeom>
          <a:gradFill flip="none" rotWithShape="1">
            <a:gsLst>
              <a:gs pos="60792">
                <a:schemeClr val="bg1"/>
              </a:gs>
              <a:gs pos="40000">
                <a:schemeClr val="bg1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5" name="자유형 44"/>
          <p:cNvSpPr/>
          <p:nvPr/>
        </p:nvSpPr>
        <p:spPr>
          <a:xfrm>
            <a:off x="1" y="6130694"/>
            <a:ext cx="12191998" cy="727306"/>
          </a:xfrm>
          <a:custGeom>
            <a:avLst/>
            <a:gdLst>
              <a:gd name="connsiteX0" fmla="*/ 6013222 w 12191998"/>
              <a:gd name="connsiteY0" fmla="*/ 0 h 911679"/>
              <a:gd name="connsiteX1" fmla="*/ 11801798 w 12191998"/>
              <a:gd name="connsiteY1" fmla="*/ 193220 h 911679"/>
              <a:gd name="connsiteX2" fmla="*/ 12191998 w 12191998"/>
              <a:gd name="connsiteY2" fmla="*/ 223127 h 911679"/>
              <a:gd name="connsiteX3" fmla="*/ 12191998 w 12191998"/>
              <a:gd name="connsiteY3" fmla="*/ 911679 h 911679"/>
              <a:gd name="connsiteX4" fmla="*/ 0 w 12191998"/>
              <a:gd name="connsiteY4" fmla="*/ 911679 h 911679"/>
              <a:gd name="connsiteX5" fmla="*/ 0 w 12191998"/>
              <a:gd name="connsiteY5" fmla="*/ 210438 h 911679"/>
              <a:gd name="connsiteX6" fmla="*/ 224646 w 12191998"/>
              <a:gd name="connsiteY6" fmla="*/ 193220 h 911679"/>
              <a:gd name="connsiteX7" fmla="*/ 6013222 w 12191998"/>
              <a:gd name="connsiteY7" fmla="*/ 0 h 91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8" h="911679">
                <a:moveTo>
                  <a:pt x="6013222" y="0"/>
                </a:moveTo>
                <a:cubicBezTo>
                  <a:pt x="8132551" y="0"/>
                  <a:pt x="10113942" y="70607"/>
                  <a:pt x="11801798" y="193220"/>
                </a:cubicBezTo>
                <a:lnTo>
                  <a:pt x="12191998" y="223127"/>
                </a:lnTo>
                <a:lnTo>
                  <a:pt x="12191998" y="911679"/>
                </a:lnTo>
                <a:lnTo>
                  <a:pt x="0" y="911679"/>
                </a:lnTo>
                <a:lnTo>
                  <a:pt x="0" y="210438"/>
                </a:lnTo>
                <a:lnTo>
                  <a:pt x="224646" y="193220"/>
                </a:lnTo>
                <a:cubicBezTo>
                  <a:pt x="1912503" y="70607"/>
                  <a:pt x="3893894" y="0"/>
                  <a:pt x="6013222" y="0"/>
                </a:cubicBezTo>
                <a:close/>
              </a:path>
            </a:pathLst>
          </a:cu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553416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1483877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양쪽 모서리가 둥근 사각형 10"/>
          <p:cNvSpPr/>
          <p:nvPr/>
        </p:nvSpPr>
        <p:spPr>
          <a:xfrm>
            <a:off x="2414338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양쪽 모서리가 둥근 사각형 11"/>
          <p:cNvSpPr/>
          <p:nvPr/>
        </p:nvSpPr>
        <p:spPr>
          <a:xfrm>
            <a:off x="3344800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양쪽 모서리가 둥근 사각형 12"/>
          <p:cNvSpPr/>
          <p:nvPr/>
        </p:nvSpPr>
        <p:spPr>
          <a:xfrm>
            <a:off x="4275261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양쪽 모서리가 둥근 사각형 13"/>
          <p:cNvSpPr/>
          <p:nvPr/>
        </p:nvSpPr>
        <p:spPr>
          <a:xfrm>
            <a:off x="5205722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양쪽 모서리가 둥근 사각형 21"/>
          <p:cNvSpPr/>
          <p:nvPr/>
        </p:nvSpPr>
        <p:spPr>
          <a:xfrm>
            <a:off x="6136183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3" name="양쪽 모서리가 둥근 사각형 22"/>
          <p:cNvSpPr/>
          <p:nvPr/>
        </p:nvSpPr>
        <p:spPr>
          <a:xfrm>
            <a:off x="7066644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4" name="양쪽 모서리가 둥근 사각형 23"/>
          <p:cNvSpPr/>
          <p:nvPr/>
        </p:nvSpPr>
        <p:spPr>
          <a:xfrm>
            <a:off x="7997105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" name="양쪽 모서리가 둥근 사각형 24"/>
          <p:cNvSpPr/>
          <p:nvPr/>
        </p:nvSpPr>
        <p:spPr>
          <a:xfrm>
            <a:off x="8927567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양쪽 모서리가 둥근 사각형 25"/>
          <p:cNvSpPr/>
          <p:nvPr/>
        </p:nvSpPr>
        <p:spPr>
          <a:xfrm>
            <a:off x="9858028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7" name="양쪽 모서리가 둥근 사각형 26"/>
          <p:cNvSpPr/>
          <p:nvPr/>
        </p:nvSpPr>
        <p:spPr>
          <a:xfrm>
            <a:off x="10788489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8" name="양쪽 모서리가 둥근 사각형 27"/>
          <p:cNvSpPr/>
          <p:nvPr/>
        </p:nvSpPr>
        <p:spPr>
          <a:xfrm>
            <a:off x="0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9" name="양쪽 모서리가 둥근 사각형 28"/>
          <p:cNvSpPr/>
          <p:nvPr/>
        </p:nvSpPr>
        <p:spPr>
          <a:xfrm>
            <a:off x="930461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0" name="양쪽 모서리가 둥근 사각형 29"/>
          <p:cNvSpPr/>
          <p:nvPr/>
        </p:nvSpPr>
        <p:spPr>
          <a:xfrm>
            <a:off x="1860922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양쪽 모서리가 둥근 사각형 30"/>
          <p:cNvSpPr/>
          <p:nvPr/>
        </p:nvSpPr>
        <p:spPr>
          <a:xfrm>
            <a:off x="2791384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2" name="양쪽 모서리가 둥근 사각형 31"/>
          <p:cNvSpPr/>
          <p:nvPr/>
        </p:nvSpPr>
        <p:spPr>
          <a:xfrm>
            <a:off x="3721845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3" name="양쪽 모서리가 둥근 사각형 32"/>
          <p:cNvSpPr/>
          <p:nvPr/>
        </p:nvSpPr>
        <p:spPr>
          <a:xfrm>
            <a:off x="4652306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4" name="양쪽 모서리가 둥근 사각형 33"/>
          <p:cNvSpPr/>
          <p:nvPr/>
        </p:nvSpPr>
        <p:spPr>
          <a:xfrm>
            <a:off x="5582767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5" name="양쪽 모서리가 둥근 사각형 34"/>
          <p:cNvSpPr/>
          <p:nvPr/>
        </p:nvSpPr>
        <p:spPr>
          <a:xfrm>
            <a:off x="6513228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6" name="양쪽 모서리가 둥근 사각형 35"/>
          <p:cNvSpPr/>
          <p:nvPr/>
        </p:nvSpPr>
        <p:spPr>
          <a:xfrm>
            <a:off x="7443689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7" name="양쪽 모서리가 둥근 사각형 36"/>
          <p:cNvSpPr/>
          <p:nvPr/>
        </p:nvSpPr>
        <p:spPr>
          <a:xfrm>
            <a:off x="8374151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8" name="양쪽 모서리가 둥근 사각형 37"/>
          <p:cNvSpPr/>
          <p:nvPr/>
        </p:nvSpPr>
        <p:spPr>
          <a:xfrm>
            <a:off x="9304612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9" name="양쪽 모서리가 둥근 사각형 38"/>
          <p:cNvSpPr/>
          <p:nvPr/>
        </p:nvSpPr>
        <p:spPr>
          <a:xfrm>
            <a:off x="10235073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0" name="양쪽 모서리가 둥근 사각형 39"/>
          <p:cNvSpPr/>
          <p:nvPr/>
        </p:nvSpPr>
        <p:spPr>
          <a:xfrm>
            <a:off x="11165534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D33D5C-4C47-42C3-BDCC-814792F01E38}"/>
              </a:ext>
            </a:extLst>
          </p:cNvPr>
          <p:cNvSpPr txBox="1"/>
          <p:nvPr/>
        </p:nvSpPr>
        <p:spPr>
          <a:xfrm>
            <a:off x="2147756" y="706087"/>
            <a:ext cx="787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영화 검색 </a:t>
            </a:r>
            <a:r>
              <a:rPr lang="en-US" altLang="ko-KR" sz="4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ko-KR" altLang="en-US" sz="4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결과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A2AB3BE-8D50-4F6F-AEEB-637A5297C5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18" b="43902"/>
          <a:stretch/>
        </p:blipFill>
        <p:spPr>
          <a:xfrm>
            <a:off x="326042" y="1584121"/>
            <a:ext cx="11496674" cy="454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90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65000">
              <a:srgbClr val="3E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자유형 6">
            <a:extLst>
              <a:ext uri="{FF2B5EF4-FFF2-40B4-BE49-F238E27FC236}">
                <a16:creationId xmlns:a16="http://schemas.microsoft.com/office/drawing/2014/main" id="{1E105A03-E2FA-4D5B-985B-AA05D2E64839}"/>
              </a:ext>
            </a:extLst>
          </p:cNvPr>
          <p:cNvSpPr/>
          <p:nvPr/>
        </p:nvSpPr>
        <p:spPr>
          <a:xfrm>
            <a:off x="333376" y="337234"/>
            <a:ext cx="11496674" cy="5793460"/>
          </a:xfrm>
          <a:custGeom>
            <a:avLst/>
            <a:gdLst>
              <a:gd name="connsiteX0" fmla="*/ 0 w 11283496"/>
              <a:gd name="connsiteY0" fmla="*/ 0 h 5793460"/>
              <a:gd name="connsiteX1" fmla="*/ 320656 w 11283496"/>
              <a:gd name="connsiteY1" fmla="*/ 23290 h 5793460"/>
              <a:gd name="connsiteX2" fmla="*/ 5641748 w 11283496"/>
              <a:gd name="connsiteY2" fmla="*/ 184373 h 5793460"/>
              <a:gd name="connsiteX3" fmla="*/ 10962839 w 11283496"/>
              <a:gd name="connsiteY3" fmla="*/ 23290 h 5793460"/>
              <a:gd name="connsiteX4" fmla="*/ 11283496 w 11283496"/>
              <a:gd name="connsiteY4" fmla="*/ 0 h 5793460"/>
              <a:gd name="connsiteX5" fmla="*/ 11283496 w 11283496"/>
              <a:gd name="connsiteY5" fmla="*/ 5793460 h 5793460"/>
              <a:gd name="connsiteX6" fmla="*/ 10962839 w 11283496"/>
              <a:gd name="connsiteY6" fmla="*/ 5770170 h 5793460"/>
              <a:gd name="connsiteX7" fmla="*/ 5641748 w 11283496"/>
              <a:gd name="connsiteY7" fmla="*/ 5609087 h 5793460"/>
              <a:gd name="connsiteX8" fmla="*/ 320656 w 11283496"/>
              <a:gd name="connsiteY8" fmla="*/ 5770170 h 5793460"/>
              <a:gd name="connsiteX9" fmla="*/ 0 w 11283496"/>
              <a:gd name="connsiteY9" fmla="*/ 5793460 h 579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83496" h="5793460">
                <a:moveTo>
                  <a:pt x="0" y="0"/>
                </a:moveTo>
                <a:lnTo>
                  <a:pt x="320656" y="23290"/>
                </a:lnTo>
                <a:cubicBezTo>
                  <a:pt x="1902421" y="126020"/>
                  <a:pt x="3715085" y="184373"/>
                  <a:pt x="5641748" y="184373"/>
                </a:cubicBezTo>
                <a:cubicBezTo>
                  <a:pt x="7568410" y="184373"/>
                  <a:pt x="9381074" y="126020"/>
                  <a:pt x="10962839" y="23290"/>
                </a:cubicBezTo>
                <a:lnTo>
                  <a:pt x="11283496" y="0"/>
                </a:lnTo>
                <a:lnTo>
                  <a:pt x="11283496" y="5793460"/>
                </a:lnTo>
                <a:lnTo>
                  <a:pt x="10962839" y="5770170"/>
                </a:lnTo>
                <a:cubicBezTo>
                  <a:pt x="9381074" y="5667440"/>
                  <a:pt x="7568410" y="5609087"/>
                  <a:pt x="5641748" y="5609087"/>
                </a:cubicBezTo>
                <a:cubicBezTo>
                  <a:pt x="3715085" y="5609087"/>
                  <a:pt x="1902421" y="5667440"/>
                  <a:pt x="320656" y="5770170"/>
                </a:cubicBezTo>
                <a:lnTo>
                  <a:pt x="0" y="5793460"/>
                </a:lnTo>
                <a:close/>
              </a:path>
            </a:pathLst>
          </a:custGeom>
          <a:gradFill flip="none" rotWithShape="1">
            <a:gsLst>
              <a:gs pos="60792">
                <a:schemeClr val="bg1"/>
              </a:gs>
              <a:gs pos="40000">
                <a:schemeClr val="bg1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5" name="자유형 44"/>
          <p:cNvSpPr/>
          <p:nvPr/>
        </p:nvSpPr>
        <p:spPr>
          <a:xfrm>
            <a:off x="1" y="6130694"/>
            <a:ext cx="12191998" cy="727306"/>
          </a:xfrm>
          <a:custGeom>
            <a:avLst/>
            <a:gdLst>
              <a:gd name="connsiteX0" fmla="*/ 6013222 w 12191998"/>
              <a:gd name="connsiteY0" fmla="*/ 0 h 911679"/>
              <a:gd name="connsiteX1" fmla="*/ 11801798 w 12191998"/>
              <a:gd name="connsiteY1" fmla="*/ 193220 h 911679"/>
              <a:gd name="connsiteX2" fmla="*/ 12191998 w 12191998"/>
              <a:gd name="connsiteY2" fmla="*/ 223127 h 911679"/>
              <a:gd name="connsiteX3" fmla="*/ 12191998 w 12191998"/>
              <a:gd name="connsiteY3" fmla="*/ 911679 h 911679"/>
              <a:gd name="connsiteX4" fmla="*/ 0 w 12191998"/>
              <a:gd name="connsiteY4" fmla="*/ 911679 h 911679"/>
              <a:gd name="connsiteX5" fmla="*/ 0 w 12191998"/>
              <a:gd name="connsiteY5" fmla="*/ 210438 h 911679"/>
              <a:gd name="connsiteX6" fmla="*/ 224646 w 12191998"/>
              <a:gd name="connsiteY6" fmla="*/ 193220 h 911679"/>
              <a:gd name="connsiteX7" fmla="*/ 6013222 w 12191998"/>
              <a:gd name="connsiteY7" fmla="*/ 0 h 91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8" h="911679">
                <a:moveTo>
                  <a:pt x="6013222" y="0"/>
                </a:moveTo>
                <a:cubicBezTo>
                  <a:pt x="8132551" y="0"/>
                  <a:pt x="10113942" y="70607"/>
                  <a:pt x="11801798" y="193220"/>
                </a:cubicBezTo>
                <a:lnTo>
                  <a:pt x="12191998" y="223127"/>
                </a:lnTo>
                <a:lnTo>
                  <a:pt x="12191998" y="911679"/>
                </a:lnTo>
                <a:lnTo>
                  <a:pt x="0" y="911679"/>
                </a:lnTo>
                <a:lnTo>
                  <a:pt x="0" y="210438"/>
                </a:lnTo>
                <a:lnTo>
                  <a:pt x="224646" y="193220"/>
                </a:lnTo>
                <a:cubicBezTo>
                  <a:pt x="1912503" y="70607"/>
                  <a:pt x="3893894" y="0"/>
                  <a:pt x="6013222" y="0"/>
                </a:cubicBezTo>
                <a:close/>
              </a:path>
            </a:pathLst>
          </a:cu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553416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1483877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양쪽 모서리가 둥근 사각형 10"/>
          <p:cNvSpPr/>
          <p:nvPr/>
        </p:nvSpPr>
        <p:spPr>
          <a:xfrm>
            <a:off x="2414338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양쪽 모서리가 둥근 사각형 11"/>
          <p:cNvSpPr/>
          <p:nvPr/>
        </p:nvSpPr>
        <p:spPr>
          <a:xfrm>
            <a:off x="3344800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양쪽 모서리가 둥근 사각형 12"/>
          <p:cNvSpPr/>
          <p:nvPr/>
        </p:nvSpPr>
        <p:spPr>
          <a:xfrm>
            <a:off x="4275261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양쪽 모서리가 둥근 사각형 13"/>
          <p:cNvSpPr/>
          <p:nvPr/>
        </p:nvSpPr>
        <p:spPr>
          <a:xfrm>
            <a:off x="5205722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양쪽 모서리가 둥근 사각형 21"/>
          <p:cNvSpPr/>
          <p:nvPr/>
        </p:nvSpPr>
        <p:spPr>
          <a:xfrm>
            <a:off x="6136183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3" name="양쪽 모서리가 둥근 사각형 22"/>
          <p:cNvSpPr/>
          <p:nvPr/>
        </p:nvSpPr>
        <p:spPr>
          <a:xfrm>
            <a:off x="7066644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4" name="양쪽 모서리가 둥근 사각형 23"/>
          <p:cNvSpPr/>
          <p:nvPr/>
        </p:nvSpPr>
        <p:spPr>
          <a:xfrm>
            <a:off x="7997105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" name="양쪽 모서리가 둥근 사각형 24"/>
          <p:cNvSpPr/>
          <p:nvPr/>
        </p:nvSpPr>
        <p:spPr>
          <a:xfrm>
            <a:off x="8927567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양쪽 모서리가 둥근 사각형 25"/>
          <p:cNvSpPr/>
          <p:nvPr/>
        </p:nvSpPr>
        <p:spPr>
          <a:xfrm>
            <a:off x="9858028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7" name="양쪽 모서리가 둥근 사각형 26"/>
          <p:cNvSpPr/>
          <p:nvPr/>
        </p:nvSpPr>
        <p:spPr>
          <a:xfrm>
            <a:off x="10788489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8" name="양쪽 모서리가 둥근 사각형 27"/>
          <p:cNvSpPr/>
          <p:nvPr/>
        </p:nvSpPr>
        <p:spPr>
          <a:xfrm>
            <a:off x="0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9" name="양쪽 모서리가 둥근 사각형 28"/>
          <p:cNvSpPr/>
          <p:nvPr/>
        </p:nvSpPr>
        <p:spPr>
          <a:xfrm>
            <a:off x="930461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0" name="양쪽 모서리가 둥근 사각형 29"/>
          <p:cNvSpPr/>
          <p:nvPr/>
        </p:nvSpPr>
        <p:spPr>
          <a:xfrm>
            <a:off x="1860922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양쪽 모서리가 둥근 사각형 30"/>
          <p:cNvSpPr/>
          <p:nvPr/>
        </p:nvSpPr>
        <p:spPr>
          <a:xfrm>
            <a:off x="2791384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2" name="양쪽 모서리가 둥근 사각형 31"/>
          <p:cNvSpPr/>
          <p:nvPr/>
        </p:nvSpPr>
        <p:spPr>
          <a:xfrm>
            <a:off x="3721845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3" name="양쪽 모서리가 둥근 사각형 32"/>
          <p:cNvSpPr/>
          <p:nvPr/>
        </p:nvSpPr>
        <p:spPr>
          <a:xfrm>
            <a:off x="4652306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4" name="양쪽 모서리가 둥근 사각형 33"/>
          <p:cNvSpPr/>
          <p:nvPr/>
        </p:nvSpPr>
        <p:spPr>
          <a:xfrm>
            <a:off x="5582767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5" name="양쪽 모서리가 둥근 사각형 34"/>
          <p:cNvSpPr/>
          <p:nvPr/>
        </p:nvSpPr>
        <p:spPr>
          <a:xfrm>
            <a:off x="6513228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6" name="양쪽 모서리가 둥근 사각형 35"/>
          <p:cNvSpPr/>
          <p:nvPr/>
        </p:nvSpPr>
        <p:spPr>
          <a:xfrm>
            <a:off x="7443689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7" name="양쪽 모서리가 둥근 사각형 36"/>
          <p:cNvSpPr/>
          <p:nvPr/>
        </p:nvSpPr>
        <p:spPr>
          <a:xfrm>
            <a:off x="8374151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8" name="양쪽 모서리가 둥근 사각형 37"/>
          <p:cNvSpPr/>
          <p:nvPr/>
        </p:nvSpPr>
        <p:spPr>
          <a:xfrm>
            <a:off x="9304612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9" name="양쪽 모서리가 둥근 사각형 38"/>
          <p:cNvSpPr/>
          <p:nvPr/>
        </p:nvSpPr>
        <p:spPr>
          <a:xfrm>
            <a:off x="10235073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0" name="양쪽 모서리가 둥근 사각형 39"/>
          <p:cNvSpPr/>
          <p:nvPr/>
        </p:nvSpPr>
        <p:spPr>
          <a:xfrm>
            <a:off x="11165534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DEA948F-AC6C-47CD-8CF8-927D61AD6123}"/>
              </a:ext>
            </a:extLst>
          </p:cNvPr>
          <p:cNvSpPr txBox="1"/>
          <p:nvPr/>
        </p:nvSpPr>
        <p:spPr>
          <a:xfrm>
            <a:off x="2157405" y="2105561"/>
            <a:ext cx="787719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Q&amp;A</a:t>
            </a:r>
            <a:endParaRPr lang="ko-KR" altLang="en-US" sz="16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9349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65000">
              <a:srgbClr val="3E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자유형 44">
            <a:extLst>
              <a:ext uri="{FF2B5EF4-FFF2-40B4-BE49-F238E27FC236}">
                <a16:creationId xmlns:a16="http://schemas.microsoft.com/office/drawing/2014/main" id="{9E71A541-EF57-4AEF-867D-1CD5B126A179}"/>
              </a:ext>
            </a:extLst>
          </p:cNvPr>
          <p:cNvSpPr/>
          <p:nvPr/>
        </p:nvSpPr>
        <p:spPr>
          <a:xfrm>
            <a:off x="1" y="5946321"/>
            <a:ext cx="12191998" cy="911679"/>
          </a:xfrm>
          <a:custGeom>
            <a:avLst/>
            <a:gdLst>
              <a:gd name="connsiteX0" fmla="*/ 6013222 w 12191998"/>
              <a:gd name="connsiteY0" fmla="*/ 0 h 911679"/>
              <a:gd name="connsiteX1" fmla="*/ 11801798 w 12191998"/>
              <a:gd name="connsiteY1" fmla="*/ 193220 h 911679"/>
              <a:gd name="connsiteX2" fmla="*/ 12191998 w 12191998"/>
              <a:gd name="connsiteY2" fmla="*/ 223127 h 911679"/>
              <a:gd name="connsiteX3" fmla="*/ 12191998 w 12191998"/>
              <a:gd name="connsiteY3" fmla="*/ 911679 h 911679"/>
              <a:gd name="connsiteX4" fmla="*/ 0 w 12191998"/>
              <a:gd name="connsiteY4" fmla="*/ 911679 h 911679"/>
              <a:gd name="connsiteX5" fmla="*/ 0 w 12191998"/>
              <a:gd name="connsiteY5" fmla="*/ 210438 h 911679"/>
              <a:gd name="connsiteX6" fmla="*/ 224646 w 12191998"/>
              <a:gd name="connsiteY6" fmla="*/ 193220 h 911679"/>
              <a:gd name="connsiteX7" fmla="*/ 6013222 w 12191998"/>
              <a:gd name="connsiteY7" fmla="*/ 0 h 91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8" h="911679">
                <a:moveTo>
                  <a:pt x="6013222" y="0"/>
                </a:moveTo>
                <a:cubicBezTo>
                  <a:pt x="8132551" y="0"/>
                  <a:pt x="10113942" y="70607"/>
                  <a:pt x="11801798" y="193220"/>
                </a:cubicBezTo>
                <a:lnTo>
                  <a:pt x="12191998" y="223127"/>
                </a:lnTo>
                <a:lnTo>
                  <a:pt x="12191998" y="911679"/>
                </a:lnTo>
                <a:lnTo>
                  <a:pt x="0" y="911679"/>
                </a:lnTo>
                <a:lnTo>
                  <a:pt x="0" y="210438"/>
                </a:lnTo>
                <a:lnTo>
                  <a:pt x="224646" y="193220"/>
                </a:lnTo>
                <a:cubicBezTo>
                  <a:pt x="1912503" y="70607"/>
                  <a:pt x="3893894" y="0"/>
                  <a:pt x="6013222" y="0"/>
                </a:cubicBezTo>
                <a:close/>
              </a:path>
            </a:pathLst>
          </a:cu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1" name="자유형 6">
            <a:extLst>
              <a:ext uri="{FF2B5EF4-FFF2-40B4-BE49-F238E27FC236}">
                <a16:creationId xmlns:a16="http://schemas.microsoft.com/office/drawing/2014/main" id="{1CC07528-AE98-45C9-AD73-9131CF193B53}"/>
              </a:ext>
            </a:extLst>
          </p:cNvPr>
          <p:cNvSpPr/>
          <p:nvPr/>
        </p:nvSpPr>
        <p:spPr>
          <a:xfrm>
            <a:off x="333376" y="337234"/>
            <a:ext cx="11496674" cy="5793460"/>
          </a:xfrm>
          <a:custGeom>
            <a:avLst/>
            <a:gdLst>
              <a:gd name="connsiteX0" fmla="*/ 0 w 11283496"/>
              <a:gd name="connsiteY0" fmla="*/ 0 h 5793460"/>
              <a:gd name="connsiteX1" fmla="*/ 320656 w 11283496"/>
              <a:gd name="connsiteY1" fmla="*/ 23290 h 5793460"/>
              <a:gd name="connsiteX2" fmla="*/ 5641748 w 11283496"/>
              <a:gd name="connsiteY2" fmla="*/ 184373 h 5793460"/>
              <a:gd name="connsiteX3" fmla="*/ 10962839 w 11283496"/>
              <a:gd name="connsiteY3" fmla="*/ 23290 h 5793460"/>
              <a:gd name="connsiteX4" fmla="*/ 11283496 w 11283496"/>
              <a:gd name="connsiteY4" fmla="*/ 0 h 5793460"/>
              <a:gd name="connsiteX5" fmla="*/ 11283496 w 11283496"/>
              <a:gd name="connsiteY5" fmla="*/ 5793460 h 5793460"/>
              <a:gd name="connsiteX6" fmla="*/ 10962839 w 11283496"/>
              <a:gd name="connsiteY6" fmla="*/ 5770170 h 5793460"/>
              <a:gd name="connsiteX7" fmla="*/ 5641748 w 11283496"/>
              <a:gd name="connsiteY7" fmla="*/ 5609087 h 5793460"/>
              <a:gd name="connsiteX8" fmla="*/ 320656 w 11283496"/>
              <a:gd name="connsiteY8" fmla="*/ 5770170 h 5793460"/>
              <a:gd name="connsiteX9" fmla="*/ 0 w 11283496"/>
              <a:gd name="connsiteY9" fmla="*/ 5793460 h 579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83496" h="5793460">
                <a:moveTo>
                  <a:pt x="0" y="0"/>
                </a:moveTo>
                <a:lnTo>
                  <a:pt x="320656" y="23290"/>
                </a:lnTo>
                <a:cubicBezTo>
                  <a:pt x="1902421" y="126020"/>
                  <a:pt x="3715085" y="184373"/>
                  <a:pt x="5641748" y="184373"/>
                </a:cubicBezTo>
                <a:cubicBezTo>
                  <a:pt x="7568410" y="184373"/>
                  <a:pt x="9381074" y="126020"/>
                  <a:pt x="10962839" y="23290"/>
                </a:cubicBezTo>
                <a:lnTo>
                  <a:pt x="11283496" y="0"/>
                </a:lnTo>
                <a:lnTo>
                  <a:pt x="11283496" y="5793460"/>
                </a:lnTo>
                <a:lnTo>
                  <a:pt x="10962839" y="5770170"/>
                </a:lnTo>
                <a:cubicBezTo>
                  <a:pt x="9381074" y="5667440"/>
                  <a:pt x="7568410" y="5609087"/>
                  <a:pt x="5641748" y="5609087"/>
                </a:cubicBezTo>
                <a:cubicBezTo>
                  <a:pt x="3715085" y="5609087"/>
                  <a:pt x="1902421" y="5667440"/>
                  <a:pt x="320656" y="5770170"/>
                </a:cubicBezTo>
                <a:lnTo>
                  <a:pt x="0" y="5793460"/>
                </a:lnTo>
                <a:close/>
              </a:path>
            </a:pathLst>
          </a:custGeom>
          <a:gradFill flip="none" rotWithShape="1">
            <a:gsLst>
              <a:gs pos="60792">
                <a:schemeClr val="bg1"/>
              </a:gs>
              <a:gs pos="40000">
                <a:schemeClr val="bg1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553416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1483877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양쪽 모서리가 둥근 사각형 10"/>
          <p:cNvSpPr/>
          <p:nvPr/>
        </p:nvSpPr>
        <p:spPr>
          <a:xfrm>
            <a:off x="2414338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양쪽 모서리가 둥근 사각형 11"/>
          <p:cNvSpPr/>
          <p:nvPr/>
        </p:nvSpPr>
        <p:spPr>
          <a:xfrm>
            <a:off x="3344800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양쪽 모서리가 둥근 사각형 12"/>
          <p:cNvSpPr/>
          <p:nvPr/>
        </p:nvSpPr>
        <p:spPr>
          <a:xfrm>
            <a:off x="4275261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양쪽 모서리가 둥근 사각형 13"/>
          <p:cNvSpPr/>
          <p:nvPr/>
        </p:nvSpPr>
        <p:spPr>
          <a:xfrm>
            <a:off x="5205722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양쪽 모서리가 둥근 사각형 21"/>
          <p:cNvSpPr/>
          <p:nvPr/>
        </p:nvSpPr>
        <p:spPr>
          <a:xfrm>
            <a:off x="6136183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3" name="양쪽 모서리가 둥근 사각형 22"/>
          <p:cNvSpPr/>
          <p:nvPr/>
        </p:nvSpPr>
        <p:spPr>
          <a:xfrm>
            <a:off x="7066644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4" name="양쪽 모서리가 둥근 사각형 23"/>
          <p:cNvSpPr/>
          <p:nvPr/>
        </p:nvSpPr>
        <p:spPr>
          <a:xfrm>
            <a:off x="7997105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" name="양쪽 모서리가 둥근 사각형 24"/>
          <p:cNvSpPr/>
          <p:nvPr/>
        </p:nvSpPr>
        <p:spPr>
          <a:xfrm>
            <a:off x="8927567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양쪽 모서리가 둥근 사각형 25"/>
          <p:cNvSpPr/>
          <p:nvPr/>
        </p:nvSpPr>
        <p:spPr>
          <a:xfrm>
            <a:off x="9858028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7" name="양쪽 모서리가 둥근 사각형 26"/>
          <p:cNvSpPr/>
          <p:nvPr/>
        </p:nvSpPr>
        <p:spPr>
          <a:xfrm>
            <a:off x="10788489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8" name="양쪽 모서리가 둥근 사각형 27"/>
          <p:cNvSpPr/>
          <p:nvPr/>
        </p:nvSpPr>
        <p:spPr>
          <a:xfrm>
            <a:off x="0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9" name="양쪽 모서리가 둥근 사각형 28"/>
          <p:cNvSpPr/>
          <p:nvPr/>
        </p:nvSpPr>
        <p:spPr>
          <a:xfrm>
            <a:off x="930461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0" name="양쪽 모서리가 둥근 사각형 29"/>
          <p:cNvSpPr/>
          <p:nvPr/>
        </p:nvSpPr>
        <p:spPr>
          <a:xfrm>
            <a:off x="1860922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양쪽 모서리가 둥근 사각형 30"/>
          <p:cNvSpPr/>
          <p:nvPr/>
        </p:nvSpPr>
        <p:spPr>
          <a:xfrm>
            <a:off x="2791384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2" name="양쪽 모서리가 둥근 사각형 31"/>
          <p:cNvSpPr/>
          <p:nvPr/>
        </p:nvSpPr>
        <p:spPr>
          <a:xfrm>
            <a:off x="3721845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3" name="양쪽 모서리가 둥근 사각형 32"/>
          <p:cNvSpPr/>
          <p:nvPr/>
        </p:nvSpPr>
        <p:spPr>
          <a:xfrm>
            <a:off x="4652306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4" name="양쪽 모서리가 둥근 사각형 33"/>
          <p:cNvSpPr/>
          <p:nvPr/>
        </p:nvSpPr>
        <p:spPr>
          <a:xfrm>
            <a:off x="5582767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5" name="양쪽 모서리가 둥근 사각형 34"/>
          <p:cNvSpPr/>
          <p:nvPr/>
        </p:nvSpPr>
        <p:spPr>
          <a:xfrm>
            <a:off x="6513228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6" name="양쪽 모서리가 둥근 사각형 35"/>
          <p:cNvSpPr/>
          <p:nvPr/>
        </p:nvSpPr>
        <p:spPr>
          <a:xfrm>
            <a:off x="7443689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7" name="양쪽 모서리가 둥근 사각형 36"/>
          <p:cNvSpPr/>
          <p:nvPr/>
        </p:nvSpPr>
        <p:spPr>
          <a:xfrm>
            <a:off x="8374151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8" name="양쪽 모서리가 둥근 사각형 37"/>
          <p:cNvSpPr/>
          <p:nvPr/>
        </p:nvSpPr>
        <p:spPr>
          <a:xfrm>
            <a:off x="9304612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9" name="양쪽 모서리가 둥근 사각형 38"/>
          <p:cNvSpPr/>
          <p:nvPr/>
        </p:nvSpPr>
        <p:spPr>
          <a:xfrm>
            <a:off x="10235073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0" name="양쪽 모서리가 둥근 사각형 39"/>
          <p:cNvSpPr/>
          <p:nvPr/>
        </p:nvSpPr>
        <p:spPr>
          <a:xfrm>
            <a:off x="11165534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AAD729-1377-439C-A4BF-65B3A4D65432}"/>
              </a:ext>
            </a:extLst>
          </p:cNvPr>
          <p:cNvSpPr txBox="1"/>
          <p:nvPr/>
        </p:nvSpPr>
        <p:spPr>
          <a:xfrm>
            <a:off x="5403911" y="795302"/>
            <a:ext cx="1342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목차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6282E4-711B-4369-9FB6-EA2AD6DEA4FD}"/>
              </a:ext>
            </a:extLst>
          </p:cNvPr>
          <p:cNvSpPr txBox="1"/>
          <p:nvPr/>
        </p:nvSpPr>
        <p:spPr>
          <a:xfrm>
            <a:off x="4551168" y="2172046"/>
            <a:ext cx="48885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3200" dirty="0"/>
              <a:t>알고리즘 개요</a:t>
            </a:r>
            <a:endParaRPr lang="en-US" altLang="ko-KR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ko-KR" altLang="en-US" sz="3200" dirty="0"/>
              <a:t>박스오피스</a:t>
            </a:r>
            <a:endParaRPr lang="en-US" altLang="ko-KR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ko-KR" altLang="en-US" sz="3200" dirty="0"/>
              <a:t>영화 검색</a:t>
            </a:r>
            <a:endParaRPr lang="en-US" altLang="ko-KR" sz="3200" dirty="0"/>
          </a:p>
          <a:p>
            <a:pPr marL="342900" indent="-342900">
              <a:buFont typeface="+mj-lt"/>
              <a:buAutoNum type="arabicPeriod"/>
            </a:pPr>
            <a:r>
              <a:rPr lang="ko-KR" altLang="en-US" sz="3200" dirty="0"/>
              <a:t>상세 소스코드</a:t>
            </a:r>
            <a:endParaRPr lang="en-US" altLang="ko-KR" sz="3200" dirty="0"/>
          </a:p>
          <a:p>
            <a:pPr marL="342900" indent="-342900">
              <a:buFont typeface="+mj-lt"/>
              <a:buAutoNum type="arabicPeriod"/>
            </a:pPr>
            <a:r>
              <a:rPr lang="ko-KR" altLang="en-US" sz="3200" dirty="0"/>
              <a:t>시연</a:t>
            </a:r>
            <a:endParaRPr lang="en-US" altLang="ko-KR" sz="3200" dirty="0"/>
          </a:p>
          <a:p>
            <a:pPr marL="342900" indent="-342900">
              <a:buFont typeface="+mj-lt"/>
              <a:buAutoNum type="arabicPeriod"/>
            </a:pPr>
            <a:r>
              <a:rPr lang="en-US" altLang="ko-KR" sz="32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667738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65000">
              <a:srgbClr val="3E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자유형 6">
            <a:extLst>
              <a:ext uri="{FF2B5EF4-FFF2-40B4-BE49-F238E27FC236}">
                <a16:creationId xmlns:a16="http://schemas.microsoft.com/office/drawing/2014/main" id="{521FB6EE-4F7D-44E8-8D2E-CD6346CDDF6C}"/>
              </a:ext>
            </a:extLst>
          </p:cNvPr>
          <p:cNvSpPr/>
          <p:nvPr/>
        </p:nvSpPr>
        <p:spPr>
          <a:xfrm>
            <a:off x="333376" y="337234"/>
            <a:ext cx="11496674" cy="5793460"/>
          </a:xfrm>
          <a:custGeom>
            <a:avLst/>
            <a:gdLst>
              <a:gd name="connsiteX0" fmla="*/ 0 w 11283496"/>
              <a:gd name="connsiteY0" fmla="*/ 0 h 5793460"/>
              <a:gd name="connsiteX1" fmla="*/ 320656 w 11283496"/>
              <a:gd name="connsiteY1" fmla="*/ 23290 h 5793460"/>
              <a:gd name="connsiteX2" fmla="*/ 5641748 w 11283496"/>
              <a:gd name="connsiteY2" fmla="*/ 184373 h 5793460"/>
              <a:gd name="connsiteX3" fmla="*/ 10962839 w 11283496"/>
              <a:gd name="connsiteY3" fmla="*/ 23290 h 5793460"/>
              <a:gd name="connsiteX4" fmla="*/ 11283496 w 11283496"/>
              <a:gd name="connsiteY4" fmla="*/ 0 h 5793460"/>
              <a:gd name="connsiteX5" fmla="*/ 11283496 w 11283496"/>
              <a:gd name="connsiteY5" fmla="*/ 5793460 h 5793460"/>
              <a:gd name="connsiteX6" fmla="*/ 10962839 w 11283496"/>
              <a:gd name="connsiteY6" fmla="*/ 5770170 h 5793460"/>
              <a:gd name="connsiteX7" fmla="*/ 5641748 w 11283496"/>
              <a:gd name="connsiteY7" fmla="*/ 5609087 h 5793460"/>
              <a:gd name="connsiteX8" fmla="*/ 320656 w 11283496"/>
              <a:gd name="connsiteY8" fmla="*/ 5770170 h 5793460"/>
              <a:gd name="connsiteX9" fmla="*/ 0 w 11283496"/>
              <a:gd name="connsiteY9" fmla="*/ 5793460 h 579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83496" h="5793460">
                <a:moveTo>
                  <a:pt x="0" y="0"/>
                </a:moveTo>
                <a:lnTo>
                  <a:pt x="320656" y="23290"/>
                </a:lnTo>
                <a:cubicBezTo>
                  <a:pt x="1902421" y="126020"/>
                  <a:pt x="3715085" y="184373"/>
                  <a:pt x="5641748" y="184373"/>
                </a:cubicBezTo>
                <a:cubicBezTo>
                  <a:pt x="7568410" y="184373"/>
                  <a:pt x="9381074" y="126020"/>
                  <a:pt x="10962839" y="23290"/>
                </a:cubicBezTo>
                <a:lnTo>
                  <a:pt x="11283496" y="0"/>
                </a:lnTo>
                <a:lnTo>
                  <a:pt x="11283496" y="5793460"/>
                </a:lnTo>
                <a:lnTo>
                  <a:pt x="10962839" y="5770170"/>
                </a:lnTo>
                <a:cubicBezTo>
                  <a:pt x="9381074" y="5667440"/>
                  <a:pt x="7568410" y="5609087"/>
                  <a:pt x="5641748" y="5609087"/>
                </a:cubicBezTo>
                <a:cubicBezTo>
                  <a:pt x="3715085" y="5609087"/>
                  <a:pt x="1902421" y="5667440"/>
                  <a:pt x="320656" y="5770170"/>
                </a:cubicBezTo>
                <a:lnTo>
                  <a:pt x="0" y="5793460"/>
                </a:lnTo>
                <a:close/>
              </a:path>
            </a:pathLst>
          </a:custGeom>
          <a:gradFill flip="none" rotWithShape="1">
            <a:gsLst>
              <a:gs pos="60792">
                <a:schemeClr val="bg1"/>
              </a:gs>
              <a:gs pos="40000">
                <a:schemeClr val="bg1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5" name="자유형 44"/>
          <p:cNvSpPr/>
          <p:nvPr/>
        </p:nvSpPr>
        <p:spPr>
          <a:xfrm>
            <a:off x="1" y="5936535"/>
            <a:ext cx="12191998" cy="921465"/>
          </a:xfrm>
          <a:custGeom>
            <a:avLst/>
            <a:gdLst>
              <a:gd name="connsiteX0" fmla="*/ 6013222 w 12191998"/>
              <a:gd name="connsiteY0" fmla="*/ 0 h 911679"/>
              <a:gd name="connsiteX1" fmla="*/ 11801798 w 12191998"/>
              <a:gd name="connsiteY1" fmla="*/ 193220 h 911679"/>
              <a:gd name="connsiteX2" fmla="*/ 12191998 w 12191998"/>
              <a:gd name="connsiteY2" fmla="*/ 223127 h 911679"/>
              <a:gd name="connsiteX3" fmla="*/ 12191998 w 12191998"/>
              <a:gd name="connsiteY3" fmla="*/ 911679 h 911679"/>
              <a:gd name="connsiteX4" fmla="*/ 0 w 12191998"/>
              <a:gd name="connsiteY4" fmla="*/ 911679 h 911679"/>
              <a:gd name="connsiteX5" fmla="*/ 0 w 12191998"/>
              <a:gd name="connsiteY5" fmla="*/ 210438 h 911679"/>
              <a:gd name="connsiteX6" fmla="*/ 224646 w 12191998"/>
              <a:gd name="connsiteY6" fmla="*/ 193220 h 911679"/>
              <a:gd name="connsiteX7" fmla="*/ 6013222 w 12191998"/>
              <a:gd name="connsiteY7" fmla="*/ 0 h 91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8" h="911679">
                <a:moveTo>
                  <a:pt x="6013222" y="0"/>
                </a:moveTo>
                <a:cubicBezTo>
                  <a:pt x="8132551" y="0"/>
                  <a:pt x="10113942" y="70607"/>
                  <a:pt x="11801798" y="193220"/>
                </a:cubicBezTo>
                <a:lnTo>
                  <a:pt x="12191998" y="223127"/>
                </a:lnTo>
                <a:lnTo>
                  <a:pt x="12191998" y="911679"/>
                </a:lnTo>
                <a:lnTo>
                  <a:pt x="0" y="911679"/>
                </a:lnTo>
                <a:lnTo>
                  <a:pt x="0" y="210438"/>
                </a:lnTo>
                <a:lnTo>
                  <a:pt x="224646" y="193220"/>
                </a:lnTo>
                <a:cubicBezTo>
                  <a:pt x="1912503" y="70607"/>
                  <a:pt x="3893894" y="0"/>
                  <a:pt x="6013222" y="0"/>
                </a:cubicBezTo>
                <a:close/>
              </a:path>
            </a:pathLst>
          </a:cu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553416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1483877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양쪽 모서리가 둥근 사각형 10"/>
          <p:cNvSpPr/>
          <p:nvPr/>
        </p:nvSpPr>
        <p:spPr>
          <a:xfrm>
            <a:off x="2414338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양쪽 모서리가 둥근 사각형 11"/>
          <p:cNvSpPr/>
          <p:nvPr/>
        </p:nvSpPr>
        <p:spPr>
          <a:xfrm>
            <a:off x="3344800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양쪽 모서리가 둥근 사각형 12"/>
          <p:cNvSpPr/>
          <p:nvPr/>
        </p:nvSpPr>
        <p:spPr>
          <a:xfrm>
            <a:off x="4275261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양쪽 모서리가 둥근 사각형 13"/>
          <p:cNvSpPr/>
          <p:nvPr/>
        </p:nvSpPr>
        <p:spPr>
          <a:xfrm>
            <a:off x="5205722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양쪽 모서리가 둥근 사각형 21"/>
          <p:cNvSpPr/>
          <p:nvPr/>
        </p:nvSpPr>
        <p:spPr>
          <a:xfrm>
            <a:off x="6136183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3" name="양쪽 모서리가 둥근 사각형 22"/>
          <p:cNvSpPr/>
          <p:nvPr/>
        </p:nvSpPr>
        <p:spPr>
          <a:xfrm>
            <a:off x="7066644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4" name="양쪽 모서리가 둥근 사각형 23"/>
          <p:cNvSpPr/>
          <p:nvPr/>
        </p:nvSpPr>
        <p:spPr>
          <a:xfrm>
            <a:off x="7997105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" name="양쪽 모서리가 둥근 사각형 24"/>
          <p:cNvSpPr/>
          <p:nvPr/>
        </p:nvSpPr>
        <p:spPr>
          <a:xfrm>
            <a:off x="8927567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양쪽 모서리가 둥근 사각형 25"/>
          <p:cNvSpPr/>
          <p:nvPr/>
        </p:nvSpPr>
        <p:spPr>
          <a:xfrm>
            <a:off x="9858028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7" name="양쪽 모서리가 둥근 사각형 26"/>
          <p:cNvSpPr/>
          <p:nvPr/>
        </p:nvSpPr>
        <p:spPr>
          <a:xfrm>
            <a:off x="10788489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8" name="양쪽 모서리가 둥근 사각형 27"/>
          <p:cNvSpPr/>
          <p:nvPr/>
        </p:nvSpPr>
        <p:spPr>
          <a:xfrm>
            <a:off x="0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9" name="양쪽 모서리가 둥근 사각형 28"/>
          <p:cNvSpPr/>
          <p:nvPr/>
        </p:nvSpPr>
        <p:spPr>
          <a:xfrm>
            <a:off x="930461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0" name="양쪽 모서리가 둥근 사각형 29"/>
          <p:cNvSpPr/>
          <p:nvPr/>
        </p:nvSpPr>
        <p:spPr>
          <a:xfrm>
            <a:off x="1860922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양쪽 모서리가 둥근 사각형 30"/>
          <p:cNvSpPr/>
          <p:nvPr/>
        </p:nvSpPr>
        <p:spPr>
          <a:xfrm>
            <a:off x="2791384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2" name="양쪽 모서리가 둥근 사각형 31"/>
          <p:cNvSpPr/>
          <p:nvPr/>
        </p:nvSpPr>
        <p:spPr>
          <a:xfrm>
            <a:off x="3721845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3" name="양쪽 모서리가 둥근 사각형 32"/>
          <p:cNvSpPr/>
          <p:nvPr/>
        </p:nvSpPr>
        <p:spPr>
          <a:xfrm>
            <a:off x="4652306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4" name="양쪽 모서리가 둥근 사각형 33"/>
          <p:cNvSpPr/>
          <p:nvPr/>
        </p:nvSpPr>
        <p:spPr>
          <a:xfrm>
            <a:off x="5582767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5" name="양쪽 모서리가 둥근 사각형 34"/>
          <p:cNvSpPr/>
          <p:nvPr/>
        </p:nvSpPr>
        <p:spPr>
          <a:xfrm>
            <a:off x="6513228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6" name="양쪽 모서리가 둥근 사각형 35"/>
          <p:cNvSpPr/>
          <p:nvPr/>
        </p:nvSpPr>
        <p:spPr>
          <a:xfrm>
            <a:off x="7443689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7" name="양쪽 모서리가 둥근 사각형 36"/>
          <p:cNvSpPr/>
          <p:nvPr/>
        </p:nvSpPr>
        <p:spPr>
          <a:xfrm>
            <a:off x="8374151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8" name="양쪽 모서리가 둥근 사각형 37"/>
          <p:cNvSpPr/>
          <p:nvPr/>
        </p:nvSpPr>
        <p:spPr>
          <a:xfrm>
            <a:off x="9304612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9" name="양쪽 모서리가 둥근 사각형 38"/>
          <p:cNvSpPr/>
          <p:nvPr/>
        </p:nvSpPr>
        <p:spPr>
          <a:xfrm>
            <a:off x="10235073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0" name="양쪽 모서리가 둥근 사각형 39"/>
          <p:cNvSpPr/>
          <p:nvPr/>
        </p:nvSpPr>
        <p:spPr>
          <a:xfrm>
            <a:off x="11165534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D07D2C5-151D-4706-BE88-40AB75705E32}"/>
              </a:ext>
            </a:extLst>
          </p:cNvPr>
          <p:cNvSpPr txBox="1"/>
          <p:nvPr/>
        </p:nvSpPr>
        <p:spPr>
          <a:xfrm>
            <a:off x="2931159" y="784150"/>
            <a:ext cx="6569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박스오피스 알고리즘 개요</a:t>
            </a:r>
          </a:p>
        </p:txBody>
      </p:sp>
      <p:pic>
        <p:nvPicPr>
          <p:cNvPr id="5" name="그래픽 4" descr="컴퓨터">
            <a:extLst>
              <a:ext uri="{FF2B5EF4-FFF2-40B4-BE49-F238E27FC236}">
                <a16:creationId xmlns:a16="http://schemas.microsoft.com/office/drawing/2014/main" id="{79E0AC62-82BE-48B1-9F97-DB592D3E0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15225" y="2971800"/>
            <a:ext cx="914400" cy="914400"/>
          </a:xfrm>
          <a:prstGeom prst="rect">
            <a:avLst/>
          </a:prstGeom>
        </p:spPr>
      </p:pic>
      <p:pic>
        <p:nvPicPr>
          <p:cNvPr id="8" name="그래픽 7" descr="랩톱">
            <a:extLst>
              <a:ext uri="{FF2B5EF4-FFF2-40B4-BE49-F238E27FC236}">
                <a16:creationId xmlns:a16="http://schemas.microsoft.com/office/drawing/2014/main" id="{55517937-1141-4F13-9B70-7AB551ECAC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2971800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797656-5FC7-4170-9DEE-4559600BCFCD}"/>
              </a:ext>
            </a:extLst>
          </p:cNvPr>
          <p:cNvSpPr txBox="1"/>
          <p:nvPr/>
        </p:nvSpPr>
        <p:spPr>
          <a:xfrm>
            <a:off x="5657834" y="3871682"/>
            <a:ext cx="930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웹서버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1396373-3EA0-44A6-89CF-3A232C30F999}"/>
              </a:ext>
            </a:extLst>
          </p:cNvPr>
          <p:cNvSpPr txBox="1"/>
          <p:nvPr/>
        </p:nvSpPr>
        <p:spPr>
          <a:xfrm>
            <a:off x="9403560" y="3866961"/>
            <a:ext cx="1823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KOBIS API</a:t>
            </a:r>
            <a:endParaRPr lang="ko-KR" altLang="en-US" dirty="0"/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25DA4E68-9F43-4D82-BF30-32B2649935A5}"/>
              </a:ext>
            </a:extLst>
          </p:cNvPr>
          <p:cNvCxnSpPr/>
          <p:nvPr/>
        </p:nvCxnSpPr>
        <p:spPr>
          <a:xfrm>
            <a:off x="2656970" y="3245225"/>
            <a:ext cx="26907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5E65CE2-E526-488E-98A5-1E54A1CDD047}"/>
              </a:ext>
            </a:extLst>
          </p:cNvPr>
          <p:cNvSpPr txBox="1"/>
          <p:nvPr/>
        </p:nvSpPr>
        <p:spPr>
          <a:xfrm>
            <a:off x="7061994" y="2718791"/>
            <a:ext cx="1909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2. </a:t>
            </a:r>
            <a:r>
              <a:rPr lang="ko-KR" altLang="en-US" dirty="0"/>
              <a:t>날짜 및 키 값</a:t>
            </a:r>
          </a:p>
        </p:txBody>
      </p: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76DA4AB8-1DED-4104-B15F-DFF4AFDC5188}"/>
              </a:ext>
            </a:extLst>
          </p:cNvPr>
          <p:cNvCxnSpPr>
            <a:cxnSpLocks/>
          </p:cNvCxnSpPr>
          <p:nvPr/>
        </p:nvCxnSpPr>
        <p:spPr>
          <a:xfrm flipH="1">
            <a:off x="6712768" y="3542371"/>
            <a:ext cx="269079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8067DE67-D5FD-48C2-9E97-6AB0F14C7EFE}"/>
              </a:ext>
            </a:extLst>
          </p:cNvPr>
          <p:cNvSpPr txBox="1"/>
          <p:nvPr/>
        </p:nvSpPr>
        <p:spPr>
          <a:xfrm>
            <a:off x="6700853" y="3651861"/>
            <a:ext cx="290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3. </a:t>
            </a:r>
            <a:r>
              <a:rPr lang="ko-KR" altLang="en-US" dirty="0"/>
              <a:t>박스오피스 순위 </a:t>
            </a:r>
            <a:r>
              <a:rPr lang="en-US" altLang="ko-KR" dirty="0"/>
              <a:t>(JSON)</a:t>
            </a:r>
            <a:endParaRPr lang="ko-KR" altLang="en-US" dirty="0"/>
          </a:p>
        </p:txBody>
      </p:sp>
      <p:pic>
        <p:nvPicPr>
          <p:cNvPr id="50" name="그래픽 49" descr="사용자">
            <a:extLst>
              <a:ext uri="{FF2B5EF4-FFF2-40B4-BE49-F238E27FC236}">
                <a16:creationId xmlns:a16="http://schemas.microsoft.com/office/drawing/2014/main" id="{BA5EF6AE-C9EA-40A3-A597-6FA4B62FCF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59368" y="2971800"/>
            <a:ext cx="914400" cy="914400"/>
          </a:xfrm>
          <a:prstGeom prst="rect">
            <a:avLst/>
          </a:prstGeom>
        </p:spPr>
      </p:pic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E5AAC79F-EAF7-44A6-A787-2FBA424EB9A7}"/>
              </a:ext>
            </a:extLst>
          </p:cNvPr>
          <p:cNvCxnSpPr/>
          <p:nvPr/>
        </p:nvCxnSpPr>
        <p:spPr>
          <a:xfrm>
            <a:off x="6712768" y="3230467"/>
            <a:ext cx="26907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B7204147-0CA4-4FB1-9E0E-7D33481369BD}"/>
              </a:ext>
            </a:extLst>
          </p:cNvPr>
          <p:cNvSpPr txBox="1"/>
          <p:nvPr/>
        </p:nvSpPr>
        <p:spPr>
          <a:xfrm>
            <a:off x="3464156" y="2759753"/>
            <a:ext cx="98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1. </a:t>
            </a:r>
            <a:r>
              <a:rPr lang="ko-KR" altLang="en-US" dirty="0"/>
              <a:t>접속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CEF7DE0-791E-4F60-96D2-6138EC74AED6}"/>
              </a:ext>
            </a:extLst>
          </p:cNvPr>
          <p:cNvSpPr txBox="1"/>
          <p:nvPr/>
        </p:nvSpPr>
        <p:spPr>
          <a:xfrm>
            <a:off x="2458932" y="3673381"/>
            <a:ext cx="324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4. </a:t>
            </a:r>
            <a:r>
              <a:rPr lang="ko-KR" altLang="en-US" dirty="0"/>
              <a:t>필요한 값만 추출 후 출력</a:t>
            </a:r>
          </a:p>
        </p:txBody>
      </p:sp>
      <p:cxnSp>
        <p:nvCxnSpPr>
          <p:cNvPr id="54" name="직선 화살표 연결선 53">
            <a:extLst>
              <a:ext uri="{FF2B5EF4-FFF2-40B4-BE49-F238E27FC236}">
                <a16:creationId xmlns:a16="http://schemas.microsoft.com/office/drawing/2014/main" id="{B07FD89F-B229-4B91-8177-C22DC7F5D106}"/>
              </a:ext>
            </a:extLst>
          </p:cNvPr>
          <p:cNvCxnSpPr>
            <a:cxnSpLocks/>
          </p:cNvCxnSpPr>
          <p:nvPr/>
        </p:nvCxnSpPr>
        <p:spPr>
          <a:xfrm flipH="1">
            <a:off x="2657744" y="3557240"/>
            <a:ext cx="269079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A840952-2CE0-4F26-9441-21250CBC71EF}"/>
              </a:ext>
            </a:extLst>
          </p:cNvPr>
          <p:cNvSpPr txBox="1"/>
          <p:nvPr/>
        </p:nvSpPr>
        <p:spPr>
          <a:xfrm>
            <a:off x="1528471" y="3876215"/>
            <a:ext cx="930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사용자</a:t>
            </a:r>
          </a:p>
        </p:txBody>
      </p:sp>
    </p:spTree>
    <p:extLst>
      <p:ext uri="{BB962C8B-B14F-4D97-AF65-F5344CB8AC3E}">
        <p14:creationId xmlns:p14="http://schemas.microsoft.com/office/powerpoint/2010/main" val="2523457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65000">
              <a:srgbClr val="3E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자유형 6">
            <a:extLst>
              <a:ext uri="{FF2B5EF4-FFF2-40B4-BE49-F238E27FC236}">
                <a16:creationId xmlns:a16="http://schemas.microsoft.com/office/drawing/2014/main" id="{5A197FBE-60BE-4E4D-91D1-1DBB75BC7F85}"/>
              </a:ext>
            </a:extLst>
          </p:cNvPr>
          <p:cNvSpPr/>
          <p:nvPr/>
        </p:nvSpPr>
        <p:spPr>
          <a:xfrm>
            <a:off x="333376" y="337234"/>
            <a:ext cx="11496674" cy="5793460"/>
          </a:xfrm>
          <a:custGeom>
            <a:avLst/>
            <a:gdLst>
              <a:gd name="connsiteX0" fmla="*/ 0 w 11283496"/>
              <a:gd name="connsiteY0" fmla="*/ 0 h 5793460"/>
              <a:gd name="connsiteX1" fmla="*/ 320656 w 11283496"/>
              <a:gd name="connsiteY1" fmla="*/ 23290 h 5793460"/>
              <a:gd name="connsiteX2" fmla="*/ 5641748 w 11283496"/>
              <a:gd name="connsiteY2" fmla="*/ 184373 h 5793460"/>
              <a:gd name="connsiteX3" fmla="*/ 10962839 w 11283496"/>
              <a:gd name="connsiteY3" fmla="*/ 23290 h 5793460"/>
              <a:gd name="connsiteX4" fmla="*/ 11283496 w 11283496"/>
              <a:gd name="connsiteY4" fmla="*/ 0 h 5793460"/>
              <a:gd name="connsiteX5" fmla="*/ 11283496 w 11283496"/>
              <a:gd name="connsiteY5" fmla="*/ 5793460 h 5793460"/>
              <a:gd name="connsiteX6" fmla="*/ 10962839 w 11283496"/>
              <a:gd name="connsiteY6" fmla="*/ 5770170 h 5793460"/>
              <a:gd name="connsiteX7" fmla="*/ 5641748 w 11283496"/>
              <a:gd name="connsiteY7" fmla="*/ 5609087 h 5793460"/>
              <a:gd name="connsiteX8" fmla="*/ 320656 w 11283496"/>
              <a:gd name="connsiteY8" fmla="*/ 5770170 h 5793460"/>
              <a:gd name="connsiteX9" fmla="*/ 0 w 11283496"/>
              <a:gd name="connsiteY9" fmla="*/ 5793460 h 579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83496" h="5793460">
                <a:moveTo>
                  <a:pt x="0" y="0"/>
                </a:moveTo>
                <a:lnTo>
                  <a:pt x="320656" y="23290"/>
                </a:lnTo>
                <a:cubicBezTo>
                  <a:pt x="1902421" y="126020"/>
                  <a:pt x="3715085" y="184373"/>
                  <a:pt x="5641748" y="184373"/>
                </a:cubicBezTo>
                <a:cubicBezTo>
                  <a:pt x="7568410" y="184373"/>
                  <a:pt x="9381074" y="126020"/>
                  <a:pt x="10962839" y="23290"/>
                </a:cubicBezTo>
                <a:lnTo>
                  <a:pt x="11283496" y="0"/>
                </a:lnTo>
                <a:lnTo>
                  <a:pt x="11283496" y="5793460"/>
                </a:lnTo>
                <a:lnTo>
                  <a:pt x="10962839" y="5770170"/>
                </a:lnTo>
                <a:cubicBezTo>
                  <a:pt x="9381074" y="5667440"/>
                  <a:pt x="7568410" y="5609087"/>
                  <a:pt x="5641748" y="5609087"/>
                </a:cubicBezTo>
                <a:cubicBezTo>
                  <a:pt x="3715085" y="5609087"/>
                  <a:pt x="1902421" y="5667440"/>
                  <a:pt x="320656" y="5770170"/>
                </a:cubicBezTo>
                <a:lnTo>
                  <a:pt x="0" y="5793460"/>
                </a:lnTo>
                <a:close/>
              </a:path>
            </a:pathLst>
          </a:custGeom>
          <a:gradFill flip="none" rotWithShape="1">
            <a:gsLst>
              <a:gs pos="60792">
                <a:schemeClr val="bg1"/>
              </a:gs>
              <a:gs pos="40000">
                <a:schemeClr val="bg1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5" name="자유형 44"/>
          <p:cNvSpPr/>
          <p:nvPr/>
        </p:nvSpPr>
        <p:spPr>
          <a:xfrm>
            <a:off x="1" y="5982569"/>
            <a:ext cx="12191998" cy="875432"/>
          </a:xfrm>
          <a:custGeom>
            <a:avLst/>
            <a:gdLst>
              <a:gd name="connsiteX0" fmla="*/ 6013222 w 12191998"/>
              <a:gd name="connsiteY0" fmla="*/ 0 h 911679"/>
              <a:gd name="connsiteX1" fmla="*/ 11801798 w 12191998"/>
              <a:gd name="connsiteY1" fmla="*/ 193220 h 911679"/>
              <a:gd name="connsiteX2" fmla="*/ 12191998 w 12191998"/>
              <a:gd name="connsiteY2" fmla="*/ 223127 h 911679"/>
              <a:gd name="connsiteX3" fmla="*/ 12191998 w 12191998"/>
              <a:gd name="connsiteY3" fmla="*/ 911679 h 911679"/>
              <a:gd name="connsiteX4" fmla="*/ 0 w 12191998"/>
              <a:gd name="connsiteY4" fmla="*/ 911679 h 911679"/>
              <a:gd name="connsiteX5" fmla="*/ 0 w 12191998"/>
              <a:gd name="connsiteY5" fmla="*/ 210438 h 911679"/>
              <a:gd name="connsiteX6" fmla="*/ 224646 w 12191998"/>
              <a:gd name="connsiteY6" fmla="*/ 193220 h 911679"/>
              <a:gd name="connsiteX7" fmla="*/ 6013222 w 12191998"/>
              <a:gd name="connsiteY7" fmla="*/ 0 h 91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8" h="911679">
                <a:moveTo>
                  <a:pt x="6013222" y="0"/>
                </a:moveTo>
                <a:cubicBezTo>
                  <a:pt x="8132551" y="0"/>
                  <a:pt x="10113942" y="70607"/>
                  <a:pt x="11801798" y="193220"/>
                </a:cubicBezTo>
                <a:lnTo>
                  <a:pt x="12191998" y="223127"/>
                </a:lnTo>
                <a:lnTo>
                  <a:pt x="12191998" y="911679"/>
                </a:lnTo>
                <a:lnTo>
                  <a:pt x="0" y="911679"/>
                </a:lnTo>
                <a:lnTo>
                  <a:pt x="0" y="210438"/>
                </a:lnTo>
                <a:lnTo>
                  <a:pt x="224646" y="193220"/>
                </a:lnTo>
                <a:cubicBezTo>
                  <a:pt x="1912503" y="70607"/>
                  <a:pt x="3893894" y="0"/>
                  <a:pt x="6013222" y="0"/>
                </a:cubicBezTo>
                <a:close/>
              </a:path>
            </a:pathLst>
          </a:cu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553416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1483877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양쪽 모서리가 둥근 사각형 10"/>
          <p:cNvSpPr/>
          <p:nvPr/>
        </p:nvSpPr>
        <p:spPr>
          <a:xfrm>
            <a:off x="2414338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양쪽 모서리가 둥근 사각형 11"/>
          <p:cNvSpPr/>
          <p:nvPr/>
        </p:nvSpPr>
        <p:spPr>
          <a:xfrm>
            <a:off x="3344800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양쪽 모서리가 둥근 사각형 12"/>
          <p:cNvSpPr/>
          <p:nvPr/>
        </p:nvSpPr>
        <p:spPr>
          <a:xfrm>
            <a:off x="4275261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양쪽 모서리가 둥근 사각형 13"/>
          <p:cNvSpPr/>
          <p:nvPr/>
        </p:nvSpPr>
        <p:spPr>
          <a:xfrm>
            <a:off x="5205722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양쪽 모서리가 둥근 사각형 21"/>
          <p:cNvSpPr/>
          <p:nvPr/>
        </p:nvSpPr>
        <p:spPr>
          <a:xfrm>
            <a:off x="6136183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3" name="양쪽 모서리가 둥근 사각형 22"/>
          <p:cNvSpPr/>
          <p:nvPr/>
        </p:nvSpPr>
        <p:spPr>
          <a:xfrm>
            <a:off x="7066644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4" name="양쪽 모서리가 둥근 사각형 23"/>
          <p:cNvSpPr/>
          <p:nvPr/>
        </p:nvSpPr>
        <p:spPr>
          <a:xfrm>
            <a:off x="7997105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" name="양쪽 모서리가 둥근 사각형 24"/>
          <p:cNvSpPr/>
          <p:nvPr/>
        </p:nvSpPr>
        <p:spPr>
          <a:xfrm>
            <a:off x="8927567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양쪽 모서리가 둥근 사각형 25"/>
          <p:cNvSpPr/>
          <p:nvPr/>
        </p:nvSpPr>
        <p:spPr>
          <a:xfrm>
            <a:off x="9858028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7" name="양쪽 모서리가 둥근 사각형 26"/>
          <p:cNvSpPr/>
          <p:nvPr/>
        </p:nvSpPr>
        <p:spPr>
          <a:xfrm>
            <a:off x="10788489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8" name="양쪽 모서리가 둥근 사각형 27"/>
          <p:cNvSpPr/>
          <p:nvPr/>
        </p:nvSpPr>
        <p:spPr>
          <a:xfrm>
            <a:off x="0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9" name="양쪽 모서리가 둥근 사각형 28"/>
          <p:cNvSpPr/>
          <p:nvPr/>
        </p:nvSpPr>
        <p:spPr>
          <a:xfrm>
            <a:off x="930461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0" name="양쪽 모서리가 둥근 사각형 29"/>
          <p:cNvSpPr/>
          <p:nvPr/>
        </p:nvSpPr>
        <p:spPr>
          <a:xfrm>
            <a:off x="1860922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양쪽 모서리가 둥근 사각형 30"/>
          <p:cNvSpPr/>
          <p:nvPr/>
        </p:nvSpPr>
        <p:spPr>
          <a:xfrm>
            <a:off x="2791384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2" name="양쪽 모서리가 둥근 사각형 31"/>
          <p:cNvSpPr/>
          <p:nvPr/>
        </p:nvSpPr>
        <p:spPr>
          <a:xfrm>
            <a:off x="3721845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3" name="양쪽 모서리가 둥근 사각형 32"/>
          <p:cNvSpPr/>
          <p:nvPr/>
        </p:nvSpPr>
        <p:spPr>
          <a:xfrm>
            <a:off x="4652306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4" name="양쪽 모서리가 둥근 사각형 33"/>
          <p:cNvSpPr/>
          <p:nvPr/>
        </p:nvSpPr>
        <p:spPr>
          <a:xfrm>
            <a:off x="5582767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5" name="양쪽 모서리가 둥근 사각형 34"/>
          <p:cNvSpPr/>
          <p:nvPr/>
        </p:nvSpPr>
        <p:spPr>
          <a:xfrm>
            <a:off x="6513228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6" name="양쪽 모서리가 둥근 사각형 35"/>
          <p:cNvSpPr/>
          <p:nvPr/>
        </p:nvSpPr>
        <p:spPr>
          <a:xfrm>
            <a:off x="7443689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7" name="양쪽 모서리가 둥근 사각형 36"/>
          <p:cNvSpPr/>
          <p:nvPr/>
        </p:nvSpPr>
        <p:spPr>
          <a:xfrm>
            <a:off x="8374151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8" name="양쪽 모서리가 둥근 사각형 37"/>
          <p:cNvSpPr/>
          <p:nvPr/>
        </p:nvSpPr>
        <p:spPr>
          <a:xfrm>
            <a:off x="9304612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9" name="양쪽 모서리가 둥근 사각형 38"/>
          <p:cNvSpPr/>
          <p:nvPr/>
        </p:nvSpPr>
        <p:spPr>
          <a:xfrm>
            <a:off x="10235073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0" name="양쪽 모서리가 둥근 사각형 39"/>
          <p:cNvSpPr/>
          <p:nvPr/>
        </p:nvSpPr>
        <p:spPr>
          <a:xfrm>
            <a:off x="11165534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8D4AEA0-BC72-46F4-B711-DE80ECEA626D}"/>
              </a:ext>
            </a:extLst>
          </p:cNvPr>
          <p:cNvSpPr txBox="1"/>
          <p:nvPr/>
        </p:nvSpPr>
        <p:spPr>
          <a:xfrm>
            <a:off x="3228523" y="761848"/>
            <a:ext cx="5974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영화 검색 알고리즘 개요</a:t>
            </a:r>
          </a:p>
        </p:txBody>
      </p:sp>
      <p:pic>
        <p:nvPicPr>
          <p:cNvPr id="4" name="그래픽 3" descr="사용자">
            <a:extLst>
              <a:ext uri="{FF2B5EF4-FFF2-40B4-BE49-F238E27FC236}">
                <a16:creationId xmlns:a16="http://schemas.microsoft.com/office/drawing/2014/main" id="{54C03AC5-32D7-4CFE-BCE8-59E26B284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954" y="2684777"/>
            <a:ext cx="914400" cy="914400"/>
          </a:xfrm>
          <a:prstGeom prst="rect">
            <a:avLst/>
          </a:prstGeom>
        </p:spPr>
      </p:pic>
      <p:pic>
        <p:nvPicPr>
          <p:cNvPr id="6" name="그래픽 5" descr="컴퓨터">
            <a:extLst>
              <a:ext uri="{FF2B5EF4-FFF2-40B4-BE49-F238E27FC236}">
                <a16:creationId xmlns:a16="http://schemas.microsoft.com/office/drawing/2014/main" id="{B27C2ADE-BEFC-4FBF-B563-4A9BAAD362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58799" y="2782559"/>
            <a:ext cx="914400" cy="914400"/>
          </a:xfrm>
          <a:prstGeom prst="rect">
            <a:avLst/>
          </a:prstGeom>
        </p:spPr>
      </p:pic>
      <p:pic>
        <p:nvPicPr>
          <p:cNvPr id="15" name="그래픽 14" descr="데이터베이스">
            <a:extLst>
              <a:ext uri="{FF2B5EF4-FFF2-40B4-BE49-F238E27FC236}">
                <a16:creationId xmlns:a16="http://schemas.microsoft.com/office/drawing/2014/main" id="{816AB28A-D0C5-45FB-9FAF-1164972AC2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44209" y="2776764"/>
            <a:ext cx="914400" cy="914400"/>
          </a:xfrm>
          <a:prstGeom prst="rect">
            <a:avLst/>
          </a:prstGeom>
        </p:spPr>
      </p:pic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9369EA97-87FA-40A1-A33B-3DEE100E579C}"/>
              </a:ext>
            </a:extLst>
          </p:cNvPr>
          <p:cNvCxnSpPr>
            <a:cxnSpLocks/>
          </p:cNvCxnSpPr>
          <p:nvPr/>
        </p:nvCxnSpPr>
        <p:spPr>
          <a:xfrm>
            <a:off x="3118844" y="3109755"/>
            <a:ext cx="246392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32587941-D377-46D4-8B23-35CDC806F5A7}"/>
              </a:ext>
            </a:extLst>
          </p:cNvPr>
          <p:cNvCxnSpPr>
            <a:cxnSpLocks/>
          </p:cNvCxnSpPr>
          <p:nvPr/>
        </p:nvCxnSpPr>
        <p:spPr>
          <a:xfrm flipH="1">
            <a:off x="3118844" y="3429000"/>
            <a:ext cx="246392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95807D1F-1FF8-4064-87EC-C535AE8C7857}"/>
              </a:ext>
            </a:extLst>
          </p:cNvPr>
          <p:cNvSpPr txBox="1"/>
          <p:nvPr/>
        </p:nvSpPr>
        <p:spPr>
          <a:xfrm>
            <a:off x="3222429" y="2740423"/>
            <a:ext cx="221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1. </a:t>
            </a:r>
            <a:r>
              <a:rPr lang="ko-KR" altLang="en-US" dirty="0"/>
              <a:t>영화 제목 입력</a:t>
            </a:r>
          </a:p>
        </p:txBody>
      </p: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39F39FBD-6744-480B-9AD6-A0217F59CDBB}"/>
              </a:ext>
            </a:extLst>
          </p:cNvPr>
          <p:cNvCxnSpPr>
            <a:cxnSpLocks/>
          </p:cNvCxnSpPr>
          <p:nvPr/>
        </p:nvCxnSpPr>
        <p:spPr>
          <a:xfrm>
            <a:off x="6780848" y="3109755"/>
            <a:ext cx="186134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B2B7E732-84C1-466B-8E97-4D78587A1C73}"/>
              </a:ext>
            </a:extLst>
          </p:cNvPr>
          <p:cNvCxnSpPr>
            <a:cxnSpLocks/>
          </p:cNvCxnSpPr>
          <p:nvPr/>
        </p:nvCxnSpPr>
        <p:spPr>
          <a:xfrm flipH="1">
            <a:off x="6792773" y="3429000"/>
            <a:ext cx="184942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2FF6424E-1948-46DC-A590-F8D44FF527AE}"/>
              </a:ext>
            </a:extLst>
          </p:cNvPr>
          <p:cNvSpPr txBox="1"/>
          <p:nvPr/>
        </p:nvSpPr>
        <p:spPr>
          <a:xfrm>
            <a:off x="6702594" y="2715380"/>
            <a:ext cx="221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2. </a:t>
            </a:r>
            <a:r>
              <a:rPr lang="ko-KR" altLang="en-US" dirty="0"/>
              <a:t>제목으로 검색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959D1B7-17AB-45E5-A05F-1639CED24884}"/>
              </a:ext>
            </a:extLst>
          </p:cNvPr>
          <p:cNvSpPr txBox="1"/>
          <p:nvPr/>
        </p:nvSpPr>
        <p:spPr>
          <a:xfrm>
            <a:off x="6619125" y="3541485"/>
            <a:ext cx="221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3. </a:t>
            </a:r>
            <a:r>
              <a:rPr lang="ko-KR" altLang="en-US" dirty="0"/>
              <a:t>기본 정보 출력</a:t>
            </a:r>
            <a:endParaRPr lang="en-US" altLang="ko-KR" dirty="0"/>
          </a:p>
        </p:txBody>
      </p:sp>
      <p:pic>
        <p:nvPicPr>
          <p:cNvPr id="56" name="그래픽 55" descr="컴퓨터">
            <a:extLst>
              <a:ext uri="{FF2B5EF4-FFF2-40B4-BE49-F238E27FC236}">
                <a16:creationId xmlns:a16="http://schemas.microsoft.com/office/drawing/2014/main" id="{1F157899-EC47-4861-9959-E4E23A84A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4731" y="4847922"/>
            <a:ext cx="914400" cy="914400"/>
          </a:xfrm>
          <a:prstGeom prst="rect">
            <a:avLst/>
          </a:prstGeom>
        </p:spPr>
      </p:pic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E810FC1D-BC8A-479C-A386-DC271355B30A}"/>
              </a:ext>
            </a:extLst>
          </p:cNvPr>
          <p:cNvCxnSpPr>
            <a:cxnSpLocks/>
          </p:cNvCxnSpPr>
          <p:nvPr/>
        </p:nvCxnSpPr>
        <p:spPr>
          <a:xfrm flipV="1">
            <a:off x="5997429" y="3691164"/>
            <a:ext cx="0" cy="12022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612E78A5-0C25-4A01-BBD4-E52A8A0B0D77}"/>
              </a:ext>
            </a:extLst>
          </p:cNvPr>
          <p:cNvSpPr txBox="1"/>
          <p:nvPr/>
        </p:nvSpPr>
        <p:spPr>
          <a:xfrm>
            <a:off x="6381249" y="4149386"/>
            <a:ext cx="148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4. </a:t>
            </a:r>
            <a:r>
              <a:rPr lang="ko-KR" altLang="en-US" dirty="0"/>
              <a:t>제목 입력</a:t>
            </a:r>
          </a:p>
        </p:txBody>
      </p:sp>
      <p:cxnSp>
        <p:nvCxnSpPr>
          <p:cNvPr id="61" name="직선 화살표 연결선 60">
            <a:extLst>
              <a:ext uri="{FF2B5EF4-FFF2-40B4-BE49-F238E27FC236}">
                <a16:creationId xmlns:a16="http://schemas.microsoft.com/office/drawing/2014/main" id="{0C4C7257-E7E0-4CB2-A0F3-AF3596B47D84}"/>
              </a:ext>
            </a:extLst>
          </p:cNvPr>
          <p:cNvCxnSpPr>
            <a:cxnSpLocks/>
          </p:cNvCxnSpPr>
          <p:nvPr/>
        </p:nvCxnSpPr>
        <p:spPr>
          <a:xfrm flipH="1">
            <a:off x="6258581" y="3691164"/>
            <a:ext cx="13646" cy="12492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6EE2E24C-E93D-42F1-B080-F2168A0BF844}"/>
              </a:ext>
            </a:extLst>
          </p:cNvPr>
          <p:cNvSpPr txBox="1"/>
          <p:nvPr/>
        </p:nvSpPr>
        <p:spPr>
          <a:xfrm>
            <a:off x="3939893" y="4149386"/>
            <a:ext cx="199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5. </a:t>
            </a:r>
            <a:r>
              <a:rPr lang="ko-KR" altLang="en-US" dirty="0"/>
              <a:t>상세 정보 출력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B456F53-6D68-4C7B-87A8-EDB04CCE00EF}"/>
              </a:ext>
            </a:extLst>
          </p:cNvPr>
          <p:cNvSpPr txBox="1"/>
          <p:nvPr/>
        </p:nvSpPr>
        <p:spPr>
          <a:xfrm>
            <a:off x="3029747" y="3541485"/>
            <a:ext cx="2827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6. </a:t>
            </a:r>
            <a:r>
              <a:rPr lang="ko-KR" altLang="en-US" dirty="0"/>
              <a:t>기본 및 상세 정보 출력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BB2757B-BA44-49BA-8EB5-4424633509D5}"/>
              </a:ext>
            </a:extLst>
          </p:cNvPr>
          <p:cNvSpPr txBox="1"/>
          <p:nvPr/>
        </p:nvSpPr>
        <p:spPr>
          <a:xfrm>
            <a:off x="9712409" y="3353446"/>
            <a:ext cx="21268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기본정보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제목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부제목</a:t>
            </a:r>
            <a:r>
              <a:rPr lang="en-US" altLang="ko-KR" dirty="0"/>
              <a:t>(</a:t>
            </a:r>
            <a:r>
              <a:rPr lang="ko-KR" altLang="en-US" dirty="0"/>
              <a:t>원제</a:t>
            </a:r>
            <a:r>
              <a:rPr lang="en-US" altLang="ko-K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감독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제작 국가</a:t>
            </a:r>
            <a:endParaRPr lang="en-US" altLang="ko-KR" dirty="0"/>
          </a:p>
          <a:p>
            <a:r>
              <a:rPr lang="ko-KR" altLang="en-US" dirty="0"/>
              <a:t>상세정보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포스터 </a:t>
            </a:r>
            <a:r>
              <a:rPr lang="en-US" altLang="ko-KR" dirty="0"/>
              <a:t>URL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평균 </a:t>
            </a:r>
            <a:r>
              <a:rPr lang="ko-KR" altLang="en-US" dirty="0" err="1"/>
              <a:t>별점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개봉 날짜</a:t>
            </a:r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92407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65000">
              <a:srgbClr val="3E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자유형 6">
            <a:extLst>
              <a:ext uri="{FF2B5EF4-FFF2-40B4-BE49-F238E27FC236}">
                <a16:creationId xmlns:a16="http://schemas.microsoft.com/office/drawing/2014/main" id="{7E6F62A9-DF45-4C1F-9608-DCC3D06E0023}"/>
              </a:ext>
            </a:extLst>
          </p:cNvPr>
          <p:cNvSpPr/>
          <p:nvPr/>
        </p:nvSpPr>
        <p:spPr>
          <a:xfrm>
            <a:off x="333376" y="337234"/>
            <a:ext cx="11496674" cy="5793460"/>
          </a:xfrm>
          <a:custGeom>
            <a:avLst/>
            <a:gdLst>
              <a:gd name="connsiteX0" fmla="*/ 0 w 11283496"/>
              <a:gd name="connsiteY0" fmla="*/ 0 h 5793460"/>
              <a:gd name="connsiteX1" fmla="*/ 320656 w 11283496"/>
              <a:gd name="connsiteY1" fmla="*/ 23290 h 5793460"/>
              <a:gd name="connsiteX2" fmla="*/ 5641748 w 11283496"/>
              <a:gd name="connsiteY2" fmla="*/ 184373 h 5793460"/>
              <a:gd name="connsiteX3" fmla="*/ 10962839 w 11283496"/>
              <a:gd name="connsiteY3" fmla="*/ 23290 h 5793460"/>
              <a:gd name="connsiteX4" fmla="*/ 11283496 w 11283496"/>
              <a:gd name="connsiteY4" fmla="*/ 0 h 5793460"/>
              <a:gd name="connsiteX5" fmla="*/ 11283496 w 11283496"/>
              <a:gd name="connsiteY5" fmla="*/ 5793460 h 5793460"/>
              <a:gd name="connsiteX6" fmla="*/ 10962839 w 11283496"/>
              <a:gd name="connsiteY6" fmla="*/ 5770170 h 5793460"/>
              <a:gd name="connsiteX7" fmla="*/ 5641748 w 11283496"/>
              <a:gd name="connsiteY7" fmla="*/ 5609087 h 5793460"/>
              <a:gd name="connsiteX8" fmla="*/ 320656 w 11283496"/>
              <a:gd name="connsiteY8" fmla="*/ 5770170 h 5793460"/>
              <a:gd name="connsiteX9" fmla="*/ 0 w 11283496"/>
              <a:gd name="connsiteY9" fmla="*/ 5793460 h 579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83496" h="5793460">
                <a:moveTo>
                  <a:pt x="0" y="0"/>
                </a:moveTo>
                <a:lnTo>
                  <a:pt x="320656" y="23290"/>
                </a:lnTo>
                <a:cubicBezTo>
                  <a:pt x="1902421" y="126020"/>
                  <a:pt x="3715085" y="184373"/>
                  <a:pt x="5641748" y="184373"/>
                </a:cubicBezTo>
                <a:cubicBezTo>
                  <a:pt x="7568410" y="184373"/>
                  <a:pt x="9381074" y="126020"/>
                  <a:pt x="10962839" y="23290"/>
                </a:cubicBezTo>
                <a:lnTo>
                  <a:pt x="11283496" y="0"/>
                </a:lnTo>
                <a:lnTo>
                  <a:pt x="11283496" y="5793460"/>
                </a:lnTo>
                <a:lnTo>
                  <a:pt x="10962839" y="5770170"/>
                </a:lnTo>
                <a:cubicBezTo>
                  <a:pt x="9381074" y="5667440"/>
                  <a:pt x="7568410" y="5609087"/>
                  <a:pt x="5641748" y="5609087"/>
                </a:cubicBezTo>
                <a:cubicBezTo>
                  <a:pt x="3715085" y="5609087"/>
                  <a:pt x="1902421" y="5667440"/>
                  <a:pt x="320656" y="5770170"/>
                </a:cubicBezTo>
                <a:lnTo>
                  <a:pt x="0" y="5793460"/>
                </a:lnTo>
                <a:close/>
              </a:path>
            </a:pathLst>
          </a:custGeom>
          <a:gradFill flip="none" rotWithShape="1">
            <a:gsLst>
              <a:gs pos="60792">
                <a:schemeClr val="bg1"/>
              </a:gs>
              <a:gs pos="40000">
                <a:schemeClr val="bg1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5" name="자유형 44"/>
          <p:cNvSpPr/>
          <p:nvPr/>
        </p:nvSpPr>
        <p:spPr>
          <a:xfrm>
            <a:off x="1" y="6130694"/>
            <a:ext cx="12191998" cy="727306"/>
          </a:xfrm>
          <a:custGeom>
            <a:avLst/>
            <a:gdLst>
              <a:gd name="connsiteX0" fmla="*/ 6013222 w 12191998"/>
              <a:gd name="connsiteY0" fmla="*/ 0 h 911679"/>
              <a:gd name="connsiteX1" fmla="*/ 11801798 w 12191998"/>
              <a:gd name="connsiteY1" fmla="*/ 193220 h 911679"/>
              <a:gd name="connsiteX2" fmla="*/ 12191998 w 12191998"/>
              <a:gd name="connsiteY2" fmla="*/ 223127 h 911679"/>
              <a:gd name="connsiteX3" fmla="*/ 12191998 w 12191998"/>
              <a:gd name="connsiteY3" fmla="*/ 911679 h 911679"/>
              <a:gd name="connsiteX4" fmla="*/ 0 w 12191998"/>
              <a:gd name="connsiteY4" fmla="*/ 911679 h 911679"/>
              <a:gd name="connsiteX5" fmla="*/ 0 w 12191998"/>
              <a:gd name="connsiteY5" fmla="*/ 210438 h 911679"/>
              <a:gd name="connsiteX6" fmla="*/ 224646 w 12191998"/>
              <a:gd name="connsiteY6" fmla="*/ 193220 h 911679"/>
              <a:gd name="connsiteX7" fmla="*/ 6013222 w 12191998"/>
              <a:gd name="connsiteY7" fmla="*/ 0 h 91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8" h="911679">
                <a:moveTo>
                  <a:pt x="6013222" y="0"/>
                </a:moveTo>
                <a:cubicBezTo>
                  <a:pt x="8132551" y="0"/>
                  <a:pt x="10113942" y="70607"/>
                  <a:pt x="11801798" y="193220"/>
                </a:cubicBezTo>
                <a:lnTo>
                  <a:pt x="12191998" y="223127"/>
                </a:lnTo>
                <a:lnTo>
                  <a:pt x="12191998" y="911679"/>
                </a:lnTo>
                <a:lnTo>
                  <a:pt x="0" y="911679"/>
                </a:lnTo>
                <a:lnTo>
                  <a:pt x="0" y="210438"/>
                </a:lnTo>
                <a:lnTo>
                  <a:pt x="224646" y="193220"/>
                </a:lnTo>
                <a:cubicBezTo>
                  <a:pt x="1912503" y="70607"/>
                  <a:pt x="3893894" y="0"/>
                  <a:pt x="6013222" y="0"/>
                </a:cubicBezTo>
                <a:close/>
              </a:path>
            </a:pathLst>
          </a:cu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553416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1483877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양쪽 모서리가 둥근 사각형 10"/>
          <p:cNvSpPr/>
          <p:nvPr/>
        </p:nvSpPr>
        <p:spPr>
          <a:xfrm>
            <a:off x="2414338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양쪽 모서리가 둥근 사각형 11"/>
          <p:cNvSpPr/>
          <p:nvPr/>
        </p:nvSpPr>
        <p:spPr>
          <a:xfrm>
            <a:off x="3344800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양쪽 모서리가 둥근 사각형 12"/>
          <p:cNvSpPr/>
          <p:nvPr/>
        </p:nvSpPr>
        <p:spPr>
          <a:xfrm>
            <a:off x="4275261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양쪽 모서리가 둥근 사각형 13"/>
          <p:cNvSpPr/>
          <p:nvPr/>
        </p:nvSpPr>
        <p:spPr>
          <a:xfrm>
            <a:off x="5205722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양쪽 모서리가 둥근 사각형 21"/>
          <p:cNvSpPr/>
          <p:nvPr/>
        </p:nvSpPr>
        <p:spPr>
          <a:xfrm>
            <a:off x="6136183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3" name="양쪽 모서리가 둥근 사각형 22"/>
          <p:cNvSpPr/>
          <p:nvPr/>
        </p:nvSpPr>
        <p:spPr>
          <a:xfrm>
            <a:off x="7066644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4" name="양쪽 모서리가 둥근 사각형 23"/>
          <p:cNvSpPr/>
          <p:nvPr/>
        </p:nvSpPr>
        <p:spPr>
          <a:xfrm>
            <a:off x="7997105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" name="양쪽 모서리가 둥근 사각형 24"/>
          <p:cNvSpPr/>
          <p:nvPr/>
        </p:nvSpPr>
        <p:spPr>
          <a:xfrm>
            <a:off x="8927567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양쪽 모서리가 둥근 사각형 25"/>
          <p:cNvSpPr/>
          <p:nvPr/>
        </p:nvSpPr>
        <p:spPr>
          <a:xfrm>
            <a:off x="9858028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7" name="양쪽 모서리가 둥근 사각형 26"/>
          <p:cNvSpPr/>
          <p:nvPr/>
        </p:nvSpPr>
        <p:spPr>
          <a:xfrm>
            <a:off x="10788489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8" name="양쪽 모서리가 둥근 사각형 27"/>
          <p:cNvSpPr/>
          <p:nvPr/>
        </p:nvSpPr>
        <p:spPr>
          <a:xfrm>
            <a:off x="0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9" name="양쪽 모서리가 둥근 사각형 28"/>
          <p:cNvSpPr/>
          <p:nvPr/>
        </p:nvSpPr>
        <p:spPr>
          <a:xfrm>
            <a:off x="930461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0" name="양쪽 모서리가 둥근 사각형 29"/>
          <p:cNvSpPr/>
          <p:nvPr/>
        </p:nvSpPr>
        <p:spPr>
          <a:xfrm>
            <a:off x="1860922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양쪽 모서리가 둥근 사각형 30"/>
          <p:cNvSpPr/>
          <p:nvPr/>
        </p:nvSpPr>
        <p:spPr>
          <a:xfrm>
            <a:off x="2791384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2" name="양쪽 모서리가 둥근 사각형 31"/>
          <p:cNvSpPr/>
          <p:nvPr/>
        </p:nvSpPr>
        <p:spPr>
          <a:xfrm>
            <a:off x="3721845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3" name="양쪽 모서리가 둥근 사각형 32"/>
          <p:cNvSpPr/>
          <p:nvPr/>
        </p:nvSpPr>
        <p:spPr>
          <a:xfrm>
            <a:off x="4652306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4" name="양쪽 모서리가 둥근 사각형 33"/>
          <p:cNvSpPr/>
          <p:nvPr/>
        </p:nvSpPr>
        <p:spPr>
          <a:xfrm>
            <a:off x="5582767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5" name="양쪽 모서리가 둥근 사각형 34"/>
          <p:cNvSpPr/>
          <p:nvPr/>
        </p:nvSpPr>
        <p:spPr>
          <a:xfrm>
            <a:off x="6513228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6" name="양쪽 모서리가 둥근 사각형 35"/>
          <p:cNvSpPr/>
          <p:nvPr/>
        </p:nvSpPr>
        <p:spPr>
          <a:xfrm>
            <a:off x="7443689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7" name="양쪽 모서리가 둥근 사각형 36"/>
          <p:cNvSpPr/>
          <p:nvPr/>
        </p:nvSpPr>
        <p:spPr>
          <a:xfrm>
            <a:off x="8374151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8" name="양쪽 모서리가 둥근 사각형 37"/>
          <p:cNvSpPr/>
          <p:nvPr/>
        </p:nvSpPr>
        <p:spPr>
          <a:xfrm>
            <a:off x="9304612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9" name="양쪽 모서리가 둥근 사각형 38"/>
          <p:cNvSpPr/>
          <p:nvPr/>
        </p:nvSpPr>
        <p:spPr>
          <a:xfrm>
            <a:off x="10235073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0" name="양쪽 모서리가 둥근 사각형 39"/>
          <p:cNvSpPr/>
          <p:nvPr/>
        </p:nvSpPr>
        <p:spPr>
          <a:xfrm>
            <a:off x="11165534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AAD729-1377-439C-A4BF-65B3A4D65432}"/>
              </a:ext>
            </a:extLst>
          </p:cNvPr>
          <p:cNvSpPr txBox="1"/>
          <p:nvPr/>
        </p:nvSpPr>
        <p:spPr>
          <a:xfrm>
            <a:off x="1790917" y="706093"/>
            <a:ext cx="8568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상세 소스코드 </a:t>
            </a:r>
            <a:r>
              <a:rPr lang="en-US" altLang="ko-KR" sz="4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sz="4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박스오피스</a:t>
            </a:r>
            <a:r>
              <a:rPr lang="en-US" altLang="ko-KR" sz="4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(TS)</a:t>
            </a:r>
            <a:endParaRPr lang="ko-KR" altLang="en-US" sz="4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2B98951-C010-4591-94E8-56ACAAB17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28" y="1595278"/>
            <a:ext cx="11496674" cy="453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65000">
              <a:srgbClr val="3E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자유형 6">
            <a:extLst>
              <a:ext uri="{FF2B5EF4-FFF2-40B4-BE49-F238E27FC236}">
                <a16:creationId xmlns:a16="http://schemas.microsoft.com/office/drawing/2014/main" id="{85166A07-E0B7-4AD2-B23F-A6F0D01B3F62}"/>
              </a:ext>
            </a:extLst>
          </p:cNvPr>
          <p:cNvSpPr/>
          <p:nvPr/>
        </p:nvSpPr>
        <p:spPr>
          <a:xfrm>
            <a:off x="333376" y="337234"/>
            <a:ext cx="11496674" cy="5793460"/>
          </a:xfrm>
          <a:custGeom>
            <a:avLst/>
            <a:gdLst>
              <a:gd name="connsiteX0" fmla="*/ 0 w 11283496"/>
              <a:gd name="connsiteY0" fmla="*/ 0 h 5793460"/>
              <a:gd name="connsiteX1" fmla="*/ 320656 w 11283496"/>
              <a:gd name="connsiteY1" fmla="*/ 23290 h 5793460"/>
              <a:gd name="connsiteX2" fmla="*/ 5641748 w 11283496"/>
              <a:gd name="connsiteY2" fmla="*/ 184373 h 5793460"/>
              <a:gd name="connsiteX3" fmla="*/ 10962839 w 11283496"/>
              <a:gd name="connsiteY3" fmla="*/ 23290 h 5793460"/>
              <a:gd name="connsiteX4" fmla="*/ 11283496 w 11283496"/>
              <a:gd name="connsiteY4" fmla="*/ 0 h 5793460"/>
              <a:gd name="connsiteX5" fmla="*/ 11283496 w 11283496"/>
              <a:gd name="connsiteY5" fmla="*/ 5793460 h 5793460"/>
              <a:gd name="connsiteX6" fmla="*/ 10962839 w 11283496"/>
              <a:gd name="connsiteY6" fmla="*/ 5770170 h 5793460"/>
              <a:gd name="connsiteX7" fmla="*/ 5641748 w 11283496"/>
              <a:gd name="connsiteY7" fmla="*/ 5609087 h 5793460"/>
              <a:gd name="connsiteX8" fmla="*/ 320656 w 11283496"/>
              <a:gd name="connsiteY8" fmla="*/ 5770170 h 5793460"/>
              <a:gd name="connsiteX9" fmla="*/ 0 w 11283496"/>
              <a:gd name="connsiteY9" fmla="*/ 5793460 h 579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83496" h="5793460">
                <a:moveTo>
                  <a:pt x="0" y="0"/>
                </a:moveTo>
                <a:lnTo>
                  <a:pt x="320656" y="23290"/>
                </a:lnTo>
                <a:cubicBezTo>
                  <a:pt x="1902421" y="126020"/>
                  <a:pt x="3715085" y="184373"/>
                  <a:pt x="5641748" y="184373"/>
                </a:cubicBezTo>
                <a:cubicBezTo>
                  <a:pt x="7568410" y="184373"/>
                  <a:pt x="9381074" y="126020"/>
                  <a:pt x="10962839" y="23290"/>
                </a:cubicBezTo>
                <a:lnTo>
                  <a:pt x="11283496" y="0"/>
                </a:lnTo>
                <a:lnTo>
                  <a:pt x="11283496" y="5793460"/>
                </a:lnTo>
                <a:lnTo>
                  <a:pt x="10962839" y="5770170"/>
                </a:lnTo>
                <a:cubicBezTo>
                  <a:pt x="9381074" y="5667440"/>
                  <a:pt x="7568410" y="5609087"/>
                  <a:pt x="5641748" y="5609087"/>
                </a:cubicBezTo>
                <a:cubicBezTo>
                  <a:pt x="3715085" y="5609087"/>
                  <a:pt x="1902421" y="5667440"/>
                  <a:pt x="320656" y="5770170"/>
                </a:cubicBezTo>
                <a:lnTo>
                  <a:pt x="0" y="5793460"/>
                </a:lnTo>
                <a:close/>
              </a:path>
            </a:pathLst>
          </a:custGeom>
          <a:gradFill flip="none" rotWithShape="1">
            <a:gsLst>
              <a:gs pos="60792">
                <a:schemeClr val="bg1"/>
              </a:gs>
              <a:gs pos="40000">
                <a:schemeClr val="bg1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5" name="자유형 44"/>
          <p:cNvSpPr/>
          <p:nvPr/>
        </p:nvSpPr>
        <p:spPr>
          <a:xfrm>
            <a:off x="1" y="6130694"/>
            <a:ext cx="12191998" cy="727306"/>
          </a:xfrm>
          <a:custGeom>
            <a:avLst/>
            <a:gdLst>
              <a:gd name="connsiteX0" fmla="*/ 6013222 w 12191998"/>
              <a:gd name="connsiteY0" fmla="*/ 0 h 911679"/>
              <a:gd name="connsiteX1" fmla="*/ 11801798 w 12191998"/>
              <a:gd name="connsiteY1" fmla="*/ 193220 h 911679"/>
              <a:gd name="connsiteX2" fmla="*/ 12191998 w 12191998"/>
              <a:gd name="connsiteY2" fmla="*/ 223127 h 911679"/>
              <a:gd name="connsiteX3" fmla="*/ 12191998 w 12191998"/>
              <a:gd name="connsiteY3" fmla="*/ 911679 h 911679"/>
              <a:gd name="connsiteX4" fmla="*/ 0 w 12191998"/>
              <a:gd name="connsiteY4" fmla="*/ 911679 h 911679"/>
              <a:gd name="connsiteX5" fmla="*/ 0 w 12191998"/>
              <a:gd name="connsiteY5" fmla="*/ 210438 h 911679"/>
              <a:gd name="connsiteX6" fmla="*/ 224646 w 12191998"/>
              <a:gd name="connsiteY6" fmla="*/ 193220 h 911679"/>
              <a:gd name="connsiteX7" fmla="*/ 6013222 w 12191998"/>
              <a:gd name="connsiteY7" fmla="*/ 0 h 91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8" h="911679">
                <a:moveTo>
                  <a:pt x="6013222" y="0"/>
                </a:moveTo>
                <a:cubicBezTo>
                  <a:pt x="8132551" y="0"/>
                  <a:pt x="10113942" y="70607"/>
                  <a:pt x="11801798" y="193220"/>
                </a:cubicBezTo>
                <a:lnTo>
                  <a:pt x="12191998" y="223127"/>
                </a:lnTo>
                <a:lnTo>
                  <a:pt x="12191998" y="911679"/>
                </a:lnTo>
                <a:lnTo>
                  <a:pt x="0" y="911679"/>
                </a:lnTo>
                <a:lnTo>
                  <a:pt x="0" y="210438"/>
                </a:lnTo>
                <a:lnTo>
                  <a:pt x="224646" y="193220"/>
                </a:lnTo>
                <a:cubicBezTo>
                  <a:pt x="1912503" y="70607"/>
                  <a:pt x="3893894" y="0"/>
                  <a:pt x="6013222" y="0"/>
                </a:cubicBezTo>
                <a:close/>
              </a:path>
            </a:pathLst>
          </a:cu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553416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1483877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양쪽 모서리가 둥근 사각형 10"/>
          <p:cNvSpPr/>
          <p:nvPr/>
        </p:nvSpPr>
        <p:spPr>
          <a:xfrm>
            <a:off x="2414338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양쪽 모서리가 둥근 사각형 11"/>
          <p:cNvSpPr/>
          <p:nvPr/>
        </p:nvSpPr>
        <p:spPr>
          <a:xfrm>
            <a:off x="3344800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양쪽 모서리가 둥근 사각형 12"/>
          <p:cNvSpPr/>
          <p:nvPr/>
        </p:nvSpPr>
        <p:spPr>
          <a:xfrm>
            <a:off x="4275261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양쪽 모서리가 둥근 사각형 13"/>
          <p:cNvSpPr/>
          <p:nvPr/>
        </p:nvSpPr>
        <p:spPr>
          <a:xfrm>
            <a:off x="5205722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양쪽 모서리가 둥근 사각형 21"/>
          <p:cNvSpPr/>
          <p:nvPr/>
        </p:nvSpPr>
        <p:spPr>
          <a:xfrm>
            <a:off x="6136183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3" name="양쪽 모서리가 둥근 사각형 22"/>
          <p:cNvSpPr/>
          <p:nvPr/>
        </p:nvSpPr>
        <p:spPr>
          <a:xfrm>
            <a:off x="7066644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4" name="양쪽 모서리가 둥근 사각형 23"/>
          <p:cNvSpPr/>
          <p:nvPr/>
        </p:nvSpPr>
        <p:spPr>
          <a:xfrm>
            <a:off x="7997105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" name="양쪽 모서리가 둥근 사각형 24"/>
          <p:cNvSpPr/>
          <p:nvPr/>
        </p:nvSpPr>
        <p:spPr>
          <a:xfrm>
            <a:off x="8927567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양쪽 모서리가 둥근 사각형 25"/>
          <p:cNvSpPr/>
          <p:nvPr/>
        </p:nvSpPr>
        <p:spPr>
          <a:xfrm>
            <a:off x="9858028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7" name="양쪽 모서리가 둥근 사각형 26"/>
          <p:cNvSpPr/>
          <p:nvPr/>
        </p:nvSpPr>
        <p:spPr>
          <a:xfrm>
            <a:off x="10788489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8" name="양쪽 모서리가 둥근 사각형 27"/>
          <p:cNvSpPr/>
          <p:nvPr/>
        </p:nvSpPr>
        <p:spPr>
          <a:xfrm>
            <a:off x="0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9" name="양쪽 모서리가 둥근 사각형 28"/>
          <p:cNvSpPr/>
          <p:nvPr/>
        </p:nvSpPr>
        <p:spPr>
          <a:xfrm>
            <a:off x="930461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0" name="양쪽 모서리가 둥근 사각형 29"/>
          <p:cNvSpPr/>
          <p:nvPr/>
        </p:nvSpPr>
        <p:spPr>
          <a:xfrm>
            <a:off x="1860922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양쪽 모서리가 둥근 사각형 30"/>
          <p:cNvSpPr/>
          <p:nvPr/>
        </p:nvSpPr>
        <p:spPr>
          <a:xfrm>
            <a:off x="2791384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2" name="양쪽 모서리가 둥근 사각형 31"/>
          <p:cNvSpPr/>
          <p:nvPr/>
        </p:nvSpPr>
        <p:spPr>
          <a:xfrm>
            <a:off x="3721845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3" name="양쪽 모서리가 둥근 사각형 32"/>
          <p:cNvSpPr/>
          <p:nvPr/>
        </p:nvSpPr>
        <p:spPr>
          <a:xfrm>
            <a:off x="4652306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4" name="양쪽 모서리가 둥근 사각형 33"/>
          <p:cNvSpPr/>
          <p:nvPr/>
        </p:nvSpPr>
        <p:spPr>
          <a:xfrm>
            <a:off x="5582767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5" name="양쪽 모서리가 둥근 사각형 34"/>
          <p:cNvSpPr/>
          <p:nvPr/>
        </p:nvSpPr>
        <p:spPr>
          <a:xfrm>
            <a:off x="6513228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6" name="양쪽 모서리가 둥근 사각형 35"/>
          <p:cNvSpPr/>
          <p:nvPr/>
        </p:nvSpPr>
        <p:spPr>
          <a:xfrm>
            <a:off x="7443689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7" name="양쪽 모서리가 둥근 사각형 36"/>
          <p:cNvSpPr/>
          <p:nvPr/>
        </p:nvSpPr>
        <p:spPr>
          <a:xfrm>
            <a:off x="8374151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8" name="양쪽 모서리가 둥근 사각형 37"/>
          <p:cNvSpPr/>
          <p:nvPr/>
        </p:nvSpPr>
        <p:spPr>
          <a:xfrm>
            <a:off x="9304612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9" name="양쪽 모서리가 둥근 사각형 38"/>
          <p:cNvSpPr/>
          <p:nvPr/>
        </p:nvSpPr>
        <p:spPr>
          <a:xfrm>
            <a:off x="10235073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0" name="양쪽 모서리가 둥근 사각형 39"/>
          <p:cNvSpPr/>
          <p:nvPr/>
        </p:nvSpPr>
        <p:spPr>
          <a:xfrm>
            <a:off x="11165534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AAD729-1377-439C-A4BF-65B3A4D65432}"/>
              </a:ext>
            </a:extLst>
          </p:cNvPr>
          <p:cNvSpPr txBox="1"/>
          <p:nvPr/>
        </p:nvSpPr>
        <p:spPr>
          <a:xfrm>
            <a:off x="2604956" y="706087"/>
            <a:ext cx="6962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상세 소스코드 </a:t>
            </a:r>
            <a:r>
              <a:rPr lang="en-US" altLang="ko-KR" sz="4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sz="4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박스오피스</a:t>
            </a:r>
            <a:r>
              <a:rPr lang="en-US" altLang="ko-KR" sz="4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(TS)</a:t>
            </a:r>
            <a:endParaRPr lang="ko-KR" altLang="en-US" sz="4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C9CD971-0187-4031-91E9-8D9B0D7DB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84121"/>
            <a:ext cx="5734050" cy="454657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6ED9C21-A318-433B-AD54-E1DE1FC616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223"/>
          <a:stretch/>
        </p:blipFill>
        <p:spPr>
          <a:xfrm>
            <a:off x="325942" y="1583956"/>
            <a:ext cx="5770058" cy="454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90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65000">
              <a:srgbClr val="3E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자유형 6">
            <a:extLst>
              <a:ext uri="{FF2B5EF4-FFF2-40B4-BE49-F238E27FC236}">
                <a16:creationId xmlns:a16="http://schemas.microsoft.com/office/drawing/2014/main" id="{A407E608-CE56-453A-97F3-47CEE951ADE3}"/>
              </a:ext>
            </a:extLst>
          </p:cNvPr>
          <p:cNvSpPr/>
          <p:nvPr/>
        </p:nvSpPr>
        <p:spPr>
          <a:xfrm>
            <a:off x="333376" y="337234"/>
            <a:ext cx="11496674" cy="5793460"/>
          </a:xfrm>
          <a:custGeom>
            <a:avLst/>
            <a:gdLst>
              <a:gd name="connsiteX0" fmla="*/ 0 w 11283496"/>
              <a:gd name="connsiteY0" fmla="*/ 0 h 5793460"/>
              <a:gd name="connsiteX1" fmla="*/ 320656 w 11283496"/>
              <a:gd name="connsiteY1" fmla="*/ 23290 h 5793460"/>
              <a:gd name="connsiteX2" fmla="*/ 5641748 w 11283496"/>
              <a:gd name="connsiteY2" fmla="*/ 184373 h 5793460"/>
              <a:gd name="connsiteX3" fmla="*/ 10962839 w 11283496"/>
              <a:gd name="connsiteY3" fmla="*/ 23290 h 5793460"/>
              <a:gd name="connsiteX4" fmla="*/ 11283496 w 11283496"/>
              <a:gd name="connsiteY4" fmla="*/ 0 h 5793460"/>
              <a:gd name="connsiteX5" fmla="*/ 11283496 w 11283496"/>
              <a:gd name="connsiteY5" fmla="*/ 5793460 h 5793460"/>
              <a:gd name="connsiteX6" fmla="*/ 10962839 w 11283496"/>
              <a:gd name="connsiteY6" fmla="*/ 5770170 h 5793460"/>
              <a:gd name="connsiteX7" fmla="*/ 5641748 w 11283496"/>
              <a:gd name="connsiteY7" fmla="*/ 5609087 h 5793460"/>
              <a:gd name="connsiteX8" fmla="*/ 320656 w 11283496"/>
              <a:gd name="connsiteY8" fmla="*/ 5770170 h 5793460"/>
              <a:gd name="connsiteX9" fmla="*/ 0 w 11283496"/>
              <a:gd name="connsiteY9" fmla="*/ 5793460 h 579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83496" h="5793460">
                <a:moveTo>
                  <a:pt x="0" y="0"/>
                </a:moveTo>
                <a:lnTo>
                  <a:pt x="320656" y="23290"/>
                </a:lnTo>
                <a:cubicBezTo>
                  <a:pt x="1902421" y="126020"/>
                  <a:pt x="3715085" y="184373"/>
                  <a:pt x="5641748" y="184373"/>
                </a:cubicBezTo>
                <a:cubicBezTo>
                  <a:pt x="7568410" y="184373"/>
                  <a:pt x="9381074" y="126020"/>
                  <a:pt x="10962839" y="23290"/>
                </a:cubicBezTo>
                <a:lnTo>
                  <a:pt x="11283496" y="0"/>
                </a:lnTo>
                <a:lnTo>
                  <a:pt x="11283496" y="5793460"/>
                </a:lnTo>
                <a:lnTo>
                  <a:pt x="10962839" y="5770170"/>
                </a:lnTo>
                <a:cubicBezTo>
                  <a:pt x="9381074" y="5667440"/>
                  <a:pt x="7568410" y="5609087"/>
                  <a:pt x="5641748" y="5609087"/>
                </a:cubicBezTo>
                <a:cubicBezTo>
                  <a:pt x="3715085" y="5609087"/>
                  <a:pt x="1902421" y="5667440"/>
                  <a:pt x="320656" y="5770170"/>
                </a:cubicBezTo>
                <a:lnTo>
                  <a:pt x="0" y="5793460"/>
                </a:lnTo>
                <a:close/>
              </a:path>
            </a:pathLst>
          </a:custGeom>
          <a:gradFill flip="none" rotWithShape="1">
            <a:gsLst>
              <a:gs pos="60792">
                <a:schemeClr val="bg1"/>
              </a:gs>
              <a:gs pos="40000">
                <a:schemeClr val="bg1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5" name="자유형 44"/>
          <p:cNvSpPr/>
          <p:nvPr/>
        </p:nvSpPr>
        <p:spPr>
          <a:xfrm>
            <a:off x="1" y="6130694"/>
            <a:ext cx="12191998" cy="727306"/>
          </a:xfrm>
          <a:custGeom>
            <a:avLst/>
            <a:gdLst>
              <a:gd name="connsiteX0" fmla="*/ 6013222 w 12191998"/>
              <a:gd name="connsiteY0" fmla="*/ 0 h 911679"/>
              <a:gd name="connsiteX1" fmla="*/ 11801798 w 12191998"/>
              <a:gd name="connsiteY1" fmla="*/ 193220 h 911679"/>
              <a:gd name="connsiteX2" fmla="*/ 12191998 w 12191998"/>
              <a:gd name="connsiteY2" fmla="*/ 223127 h 911679"/>
              <a:gd name="connsiteX3" fmla="*/ 12191998 w 12191998"/>
              <a:gd name="connsiteY3" fmla="*/ 911679 h 911679"/>
              <a:gd name="connsiteX4" fmla="*/ 0 w 12191998"/>
              <a:gd name="connsiteY4" fmla="*/ 911679 h 911679"/>
              <a:gd name="connsiteX5" fmla="*/ 0 w 12191998"/>
              <a:gd name="connsiteY5" fmla="*/ 210438 h 911679"/>
              <a:gd name="connsiteX6" fmla="*/ 224646 w 12191998"/>
              <a:gd name="connsiteY6" fmla="*/ 193220 h 911679"/>
              <a:gd name="connsiteX7" fmla="*/ 6013222 w 12191998"/>
              <a:gd name="connsiteY7" fmla="*/ 0 h 91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8" h="911679">
                <a:moveTo>
                  <a:pt x="6013222" y="0"/>
                </a:moveTo>
                <a:cubicBezTo>
                  <a:pt x="8132551" y="0"/>
                  <a:pt x="10113942" y="70607"/>
                  <a:pt x="11801798" y="193220"/>
                </a:cubicBezTo>
                <a:lnTo>
                  <a:pt x="12191998" y="223127"/>
                </a:lnTo>
                <a:lnTo>
                  <a:pt x="12191998" y="911679"/>
                </a:lnTo>
                <a:lnTo>
                  <a:pt x="0" y="911679"/>
                </a:lnTo>
                <a:lnTo>
                  <a:pt x="0" y="210438"/>
                </a:lnTo>
                <a:lnTo>
                  <a:pt x="224646" y="193220"/>
                </a:lnTo>
                <a:cubicBezTo>
                  <a:pt x="1912503" y="70607"/>
                  <a:pt x="3893894" y="0"/>
                  <a:pt x="6013222" y="0"/>
                </a:cubicBezTo>
                <a:close/>
              </a:path>
            </a:pathLst>
          </a:cu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553416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1483877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양쪽 모서리가 둥근 사각형 10"/>
          <p:cNvSpPr/>
          <p:nvPr/>
        </p:nvSpPr>
        <p:spPr>
          <a:xfrm>
            <a:off x="2414338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양쪽 모서리가 둥근 사각형 11"/>
          <p:cNvSpPr/>
          <p:nvPr/>
        </p:nvSpPr>
        <p:spPr>
          <a:xfrm>
            <a:off x="3344800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양쪽 모서리가 둥근 사각형 12"/>
          <p:cNvSpPr/>
          <p:nvPr/>
        </p:nvSpPr>
        <p:spPr>
          <a:xfrm>
            <a:off x="4275261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양쪽 모서리가 둥근 사각형 13"/>
          <p:cNvSpPr/>
          <p:nvPr/>
        </p:nvSpPr>
        <p:spPr>
          <a:xfrm>
            <a:off x="5205722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양쪽 모서리가 둥근 사각형 21"/>
          <p:cNvSpPr/>
          <p:nvPr/>
        </p:nvSpPr>
        <p:spPr>
          <a:xfrm>
            <a:off x="6136183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3" name="양쪽 모서리가 둥근 사각형 22"/>
          <p:cNvSpPr/>
          <p:nvPr/>
        </p:nvSpPr>
        <p:spPr>
          <a:xfrm>
            <a:off x="7066644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4" name="양쪽 모서리가 둥근 사각형 23"/>
          <p:cNvSpPr/>
          <p:nvPr/>
        </p:nvSpPr>
        <p:spPr>
          <a:xfrm>
            <a:off x="7997105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" name="양쪽 모서리가 둥근 사각형 24"/>
          <p:cNvSpPr/>
          <p:nvPr/>
        </p:nvSpPr>
        <p:spPr>
          <a:xfrm>
            <a:off x="8927567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양쪽 모서리가 둥근 사각형 25"/>
          <p:cNvSpPr/>
          <p:nvPr/>
        </p:nvSpPr>
        <p:spPr>
          <a:xfrm>
            <a:off x="9858028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7" name="양쪽 모서리가 둥근 사각형 26"/>
          <p:cNvSpPr/>
          <p:nvPr/>
        </p:nvSpPr>
        <p:spPr>
          <a:xfrm>
            <a:off x="10788489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8" name="양쪽 모서리가 둥근 사각형 27"/>
          <p:cNvSpPr/>
          <p:nvPr/>
        </p:nvSpPr>
        <p:spPr>
          <a:xfrm>
            <a:off x="0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9" name="양쪽 모서리가 둥근 사각형 28"/>
          <p:cNvSpPr/>
          <p:nvPr/>
        </p:nvSpPr>
        <p:spPr>
          <a:xfrm>
            <a:off x="930461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0" name="양쪽 모서리가 둥근 사각형 29"/>
          <p:cNvSpPr/>
          <p:nvPr/>
        </p:nvSpPr>
        <p:spPr>
          <a:xfrm>
            <a:off x="1860922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양쪽 모서리가 둥근 사각형 30"/>
          <p:cNvSpPr/>
          <p:nvPr/>
        </p:nvSpPr>
        <p:spPr>
          <a:xfrm>
            <a:off x="2791384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2" name="양쪽 모서리가 둥근 사각형 31"/>
          <p:cNvSpPr/>
          <p:nvPr/>
        </p:nvSpPr>
        <p:spPr>
          <a:xfrm>
            <a:off x="3721845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3" name="양쪽 모서리가 둥근 사각형 32"/>
          <p:cNvSpPr/>
          <p:nvPr/>
        </p:nvSpPr>
        <p:spPr>
          <a:xfrm>
            <a:off x="4652306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4" name="양쪽 모서리가 둥근 사각형 33"/>
          <p:cNvSpPr/>
          <p:nvPr/>
        </p:nvSpPr>
        <p:spPr>
          <a:xfrm>
            <a:off x="5582767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5" name="양쪽 모서리가 둥근 사각형 34"/>
          <p:cNvSpPr/>
          <p:nvPr/>
        </p:nvSpPr>
        <p:spPr>
          <a:xfrm>
            <a:off x="6513228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6" name="양쪽 모서리가 둥근 사각형 35"/>
          <p:cNvSpPr/>
          <p:nvPr/>
        </p:nvSpPr>
        <p:spPr>
          <a:xfrm>
            <a:off x="7443689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7" name="양쪽 모서리가 둥근 사각형 36"/>
          <p:cNvSpPr/>
          <p:nvPr/>
        </p:nvSpPr>
        <p:spPr>
          <a:xfrm>
            <a:off x="8374151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8" name="양쪽 모서리가 둥근 사각형 37"/>
          <p:cNvSpPr/>
          <p:nvPr/>
        </p:nvSpPr>
        <p:spPr>
          <a:xfrm>
            <a:off x="9304612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9" name="양쪽 모서리가 둥근 사각형 38"/>
          <p:cNvSpPr/>
          <p:nvPr/>
        </p:nvSpPr>
        <p:spPr>
          <a:xfrm>
            <a:off x="10235073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0" name="양쪽 모서리가 둥근 사각형 39"/>
          <p:cNvSpPr/>
          <p:nvPr/>
        </p:nvSpPr>
        <p:spPr>
          <a:xfrm>
            <a:off x="11165534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0C5359B-3FC5-4E08-8C6D-BF2EAE1439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88" t="5252" r="31856" b="75648"/>
          <a:stretch/>
        </p:blipFill>
        <p:spPr>
          <a:xfrm>
            <a:off x="335623" y="1584121"/>
            <a:ext cx="5699424" cy="454657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EAD00AD-125D-4555-AA8D-1DB1A3BFC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6" y="1584121"/>
            <a:ext cx="5864889" cy="454657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CD33D5C-4C47-42C3-BDCC-814792F01E38}"/>
              </a:ext>
            </a:extLst>
          </p:cNvPr>
          <p:cNvSpPr txBox="1"/>
          <p:nvPr/>
        </p:nvSpPr>
        <p:spPr>
          <a:xfrm>
            <a:off x="2147756" y="706087"/>
            <a:ext cx="787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상세 소스코드 </a:t>
            </a:r>
            <a:r>
              <a:rPr lang="en-US" altLang="ko-KR" sz="4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sz="4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박스오피스</a:t>
            </a:r>
            <a:r>
              <a:rPr lang="en-US" altLang="ko-KR" sz="4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(HTML)</a:t>
            </a:r>
            <a:endParaRPr lang="ko-KR" altLang="en-US" sz="4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7510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65000">
              <a:srgbClr val="3E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자유형 6">
            <a:extLst>
              <a:ext uri="{FF2B5EF4-FFF2-40B4-BE49-F238E27FC236}">
                <a16:creationId xmlns:a16="http://schemas.microsoft.com/office/drawing/2014/main" id="{3EA6C13F-3878-41D8-AAC7-64EB10B53CCF}"/>
              </a:ext>
            </a:extLst>
          </p:cNvPr>
          <p:cNvSpPr/>
          <p:nvPr/>
        </p:nvSpPr>
        <p:spPr>
          <a:xfrm>
            <a:off x="333376" y="337234"/>
            <a:ext cx="11496674" cy="5793460"/>
          </a:xfrm>
          <a:custGeom>
            <a:avLst/>
            <a:gdLst>
              <a:gd name="connsiteX0" fmla="*/ 0 w 11283496"/>
              <a:gd name="connsiteY0" fmla="*/ 0 h 5793460"/>
              <a:gd name="connsiteX1" fmla="*/ 320656 w 11283496"/>
              <a:gd name="connsiteY1" fmla="*/ 23290 h 5793460"/>
              <a:gd name="connsiteX2" fmla="*/ 5641748 w 11283496"/>
              <a:gd name="connsiteY2" fmla="*/ 184373 h 5793460"/>
              <a:gd name="connsiteX3" fmla="*/ 10962839 w 11283496"/>
              <a:gd name="connsiteY3" fmla="*/ 23290 h 5793460"/>
              <a:gd name="connsiteX4" fmla="*/ 11283496 w 11283496"/>
              <a:gd name="connsiteY4" fmla="*/ 0 h 5793460"/>
              <a:gd name="connsiteX5" fmla="*/ 11283496 w 11283496"/>
              <a:gd name="connsiteY5" fmla="*/ 5793460 h 5793460"/>
              <a:gd name="connsiteX6" fmla="*/ 10962839 w 11283496"/>
              <a:gd name="connsiteY6" fmla="*/ 5770170 h 5793460"/>
              <a:gd name="connsiteX7" fmla="*/ 5641748 w 11283496"/>
              <a:gd name="connsiteY7" fmla="*/ 5609087 h 5793460"/>
              <a:gd name="connsiteX8" fmla="*/ 320656 w 11283496"/>
              <a:gd name="connsiteY8" fmla="*/ 5770170 h 5793460"/>
              <a:gd name="connsiteX9" fmla="*/ 0 w 11283496"/>
              <a:gd name="connsiteY9" fmla="*/ 5793460 h 579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83496" h="5793460">
                <a:moveTo>
                  <a:pt x="0" y="0"/>
                </a:moveTo>
                <a:lnTo>
                  <a:pt x="320656" y="23290"/>
                </a:lnTo>
                <a:cubicBezTo>
                  <a:pt x="1902421" y="126020"/>
                  <a:pt x="3715085" y="184373"/>
                  <a:pt x="5641748" y="184373"/>
                </a:cubicBezTo>
                <a:cubicBezTo>
                  <a:pt x="7568410" y="184373"/>
                  <a:pt x="9381074" y="126020"/>
                  <a:pt x="10962839" y="23290"/>
                </a:cubicBezTo>
                <a:lnTo>
                  <a:pt x="11283496" y="0"/>
                </a:lnTo>
                <a:lnTo>
                  <a:pt x="11283496" y="5793460"/>
                </a:lnTo>
                <a:lnTo>
                  <a:pt x="10962839" y="5770170"/>
                </a:lnTo>
                <a:cubicBezTo>
                  <a:pt x="9381074" y="5667440"/>
                  <a:pt x="7568410" y="5609087"/>
                  <a:pt x="5641748" y="5609087"/>
                </a:cubicBezTo>
                <a:cubicBezTo>
                  <a:pt x="3715085" y="5609087"/>
                  <a:pt x="1902421" y="5667440"/>
                  <a:pt x="320656" y="5770170"/>
                </a:cubicBezTo>
                <a:lnTo>
                  <a:pt x="0" y="5793460"/>
                </a:lnTo>
                <a:close/>
              </a:path>
            </a:pathLst>
          </a:custGeom>
          <a:gradFill flip="none" rotWithShape="1">
            <a:gsLst>
              <a:gs pos="60792">
                <a:schemeClr val="bg1"/>
              </a:gs>
              <a:gs pos="40000">
                <a:schemeClr val="bg1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5" name="자유형 44"/>
          <p:cNvSpPr/>
          <p:nvPr/>
        </p:nvSpPr>
        <p:spPr>
          <a:xfrm>
            <a:off x="1" y="6130694"/>
            <a:ext cx="12191998" cy="727306"/>
          </a:xfrm>
          <a:custGeom>
            <a:avLst/>
            <a:gdLst>
              <a:gd name="connsiteX0" fmla="*/ 6013222 w 12191998"/>
              <a:gd name="connsiteY0" fmla="*/ 0 h 911679"/>
              <a:gd name="connsiteX1" fmla="*/ 11801798 w 12191998"/>
              <a:gd name="connsiteY1" fmla="*/ 193220 h 911679"/>
              <a:gd name="connsiteX2" fmla="*/ 12191998 w 12191998"/>
              <a:gd name="connsiteY2" fmla="*/ 223127 h 911679"/>
              <a:gd name="connsiteX3" fmla="*/ 12191998 w 12191998"/>
              <a:gd name="connsiteY3" fmla="*/ 911679 h 911679"/>
              <a:gd name="connsiteX4" fmla="*/ 0 w 12191998"/>
              <a:gd name="connsiteY4" fmla="*/ 911679 h 911679"/>
              <a:gd name="connsiteX5" fmla="*/ 0 w 12191998"/>
              <a:gd name="connsiteY5" fmla="*/ 210438 h 911679"/>
              <a:gd name="connsiteX6" fmla="*/ 224646 w 12191998"/>
              <a:gd name="connsiteY6" fmla="*/ 193220 h 911679"/>
              <a:gd name="connsiteX7" fmla="*/ 6013222 w 12191998"/>
              <a:gd name="connsiteY7" fmla="*/ 0 h 91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8" h="911679">
                <a:moveTo>
                  <a:pt x="6013222" y="0"/>
                </a:moveTo>
                <a:cubicBezTo>
                  <a:pt x="8132551" y="0"/>
                  <a:pt x="10113942" y="70607"/>
                  <a:pt x="11801798" y="193220"/>
                </a:cubicBezTo>
                <a:lnTo>
                  <a:pt x="12191998" y="223127"/>
                </a:lnTo>
                <a:lnTo>
                  <a:pt x="12191998" y="911679"/>
                </a:lnTo>
                <a:lnTo>
                  <a:pt x="0" y="911679"/>
                </a:lnTo>
                <a:lnTo>
                  <a:pt x="0" y="210438"/>
                </a:lnTo>
                <a:lnTo>
                  <a:pt x="224646" y="193220"/>
                </a:lnTo>
                <a:cubicBezTo>
                  <a:pt x="1912503" y="70607"/>
                  <a:pt x="3893894" y="0"/>
                  <a:pt x="6013222" y="0"/>
                </a:cubicBezTo>
                <a:close/>
              </a:path>
            </a:pathLst>
          </a:cu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553416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1483877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양쪽 모서리가 둥근 사각형 10"/>
          <p:cNvSpPr/>
          <p:nvPr/>
        </p:nvSpPr>
        <p:spPr>
          <a:xfrm>
            <a:off x="2414338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양쪽 모서리가 둥근 사각형 11"/>
          <p:cNvSpPr/>
          <p:nvPr/>
        </p:nvSpPr>
        <p:spPr>
          <a:xfrm>
            <a:off x="3344800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양쪽 모서리가 둥근 사각형 12"/>
          <p:cNvSpPr/>
          <p:nvPr/>
        </p:nvSpPr>
        <p:spPr>
          <a:xfrm>
            <a:off x="4275261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양쪽 모서리가 둥근 사각형 13"/>
          <p:cNvSpPr/>
          <p:nvPr/>
        </p:nvSpPr>
        <p:spPr>
          <a:xfrm>
            <a:off x="5205722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양쪽 모서리가 둥근 사각형 21"/>
          <p:cNvSpPr/>
          <p:nvPr/>
        </p:nvSpPr>
        <p:spPr>
          <a:xfrm>
            <a:off x="6136183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3" name="양쪽 모서리가 둥근 사각형 22"/>
          <p:cNvSpPr/>
          <p:nvPr/>
        </p:nvSpPr>
        <p:spPr>
          <a:xfrm>
            <a:off x="7066644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4" name="양쪽 모서리가 둥근 사각형 23"/>
          <p:cNvSpPr/>
          <p:nvPr/>
        </p:nvSpPr>
        <p:spPr>
          <a:xfrm>
            <a:off x="7997105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" name="양쪽 모서리가 둥근 사각형 24"/>
          <p:cNvSpPr/>
          <p:nvPr/>
        </p:nvSpPr>
        <p:spPr>
          <a:xfrm>
            <a:off x="8927567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양쪽 모서리가 둥근 사각형 25"/>
          <p:cNvSpPr/>
          <p:nvPr/>
        </p:nvSpPr>
        <p:spPr>
          <a:xfrm>
            <a:off x="9858028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7" name="양쪽 모서리가 둥근 사각형 26"/>
          <p:cNvSpPr/>
          <p:nvPr/>
        </p:nvSpPr>
        <p:spPr>
          <a:xfrm>
            <a:off x="10788489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8" name="양쪽 모서리가 둥근 사각형 27"/>
          <p:cNvSpPr/>
          <p:nvPr/>
        </p:nvSpPr>
        <p:spPr>
          <a:xfrm>
            <a:off x="0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9" name="양쪽 모서리가 둥근 사각형 28"/>
          <p:cNvSpPr/>
          <p:nvPr/>
        </p:nvSpPr>
        <p:spPr>
          <a:xfrm>
            <a:off x="930461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0" name="양쪽 모서리가 둥근 사각형 29"/>
          <p:cNvSpPr/>
          <p:nvPr/>
        </p:nvSpPr>
        <p:spPr>
          <a:xfrm>
            <a:off x="1860922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양쪽 모서리가 둥근 사각형 30"/>
          <p:cNvSpPr/>
          <p:nvPr/>
        </p:nvSpPr>
        <p:spPr>
          <a:xfrm>
            <a:off x="2791384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2" name="양쪽 모서리가 둥근 사각형 31"/>
          <p:cNvSpPr/>
          <p:nvPr/>
        </p:nvSpPr>
        <p:spPr>
          <a:xfrm>
            <a:off x="3721845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3" name="양쪽 모서리가 둥근 사각형 32"/>
          <p:cNvSpPr/>
          <p:nvPr/>
        </p:nvSpPr>
        <p:spPr>
          <a:xfrm>
            <a:off x="4652306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4" name="양쪽 모서리가 둥근 사각형 33"/>
          <p:cNvSpPr/>
          <p:nvPr/>
        </p:nvSpPr>
        <p:spPr>
          <a:xfrm>
            <a:off x="5582767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5" name="양쪽 모서리가 둥근 사각형 34"/>
          <p:cNvSpPr/>
          <p:nvPr/>
        </p:nvSpPr>
        <p:spPr>
          <a:xfrm>
            <a:off x="6513228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6" name="양쪽 모서리가 둥근 사각형 35"/>
          <p:cNvSpPr/>
          <p:nvPr/>
        </p:nvSpPr>
        <p:spPr>
          <a:xfrm>
            <a:off x="7443689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7" name="양쪽 모서리가 둥근 사각형 36"/>
          <p:cNvSpPr/>
          <p:nvPr/>
        </p:nvSpPr>
        <p:spPr>
          <a:xfrm>
            <a:off x="8374151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8" name="양쪽 모서리가 둥근 사각형 37"/>
          <p:cNvSpPr/>
          <p:nvPr/>
        </p:nvSpPr>
        <p:spPr>
          <a:xfrm>
            <a:off x="9304612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9" name="양쪽 모서리가 둥근 사각형 38"/>
          <p:cNvSpPr/>
          <p:nvPr/>
        </p:nvSpPr>
        <p:spPr>
          <a:xfrm>
            <a:off x="10235073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0" name="양쪽 모서리가 둥근 사각형 39"/>
          <p:cNvSpPr/>
          <p:nvPr/>
        </p:nvSpPr>
        <p:spPr>
          <a:xfrm>
            <a:off x="11165534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A7041FB-A8B4-43EF-800D-0E03308689C3}"/>
              </a:ext>
            </a:extLst>
          </p:cNvPr>
          <p:cNvSpPr txBox="1"/>
          <p:nvPr/>
        </p:nvSpPr>
        <p:spPr>
          <a:xfrm>
            <a:off x="2604956" y="706087"/>
            <a:ext cx="6962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상세 소스코드 </a:t>
            </a:r>
            <a:r>
              <a:rPr lang="en-US" altLang="ko-KR" sz="4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sz="4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박스오피스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DE59252-11BC-48B9-BCA8-5254AC5030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729" b="45695"/>
          <a:stretch/>
        </p:blipFill>
        <p:spPr>
          <a:xfrm>
            <a:off x="371335" y="1413973"/>
            <a:ext cx="5764848" cy="4716721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DC6127C-F947-4D35-BEEA-016E14EDF5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01" t="54485" r="22058"/>
          <a:stretch/>
        </p:blipFill>
        <p:spPr>
          <a:xfrm>
            <a:off x="6136183" y="1413973"/>
            <a:ext cx="5665184" cy="472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78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65000">
              <a:srgbClr val="3E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자유형 6">
            <a:extLst>
              <a:ext uri="{FF2B5EF4-FFF2-40B4-BE49-F238E27FC236}">
                <a16:creationId xmlns:a16="http://schemas.microsoft.com/office/drawing/2014/main" id="{5D4C3266-891C-45F3-9E0B-ECDE59AEEF8D}"/>
              </a:ext>
            </a:extLst>
          </p:cNvPr>
          <p:cNvSpPr/>
          <p:nvPr/>
        </p:nvSpPr>
        <p:spPr>
          <a:xfrm>
            <a:off x="333376" y="337234"/>
            <a:ext cx="11496674" cy="5793460"/>
          </a:xfrm>
          <a:custGeom>
            <a:avLst/>
            <a:gdLst>
              <a:gd name="connsiteX0" fmla="*/ 0 w 11283496"/>
              <a:gd name="connsiteY0" fmla="*/ 0 h 5793460"/>
              <a:gd name="connsiteX1" fmla="*/ 320656 w 11283496"/>
              <a:gd name="connsiteY1" fmla="*/ 23290 h 5793460"/>
              <a:gd name="connsiteX2" fmla="*/ 5641748 w 11283496"/>
              <a:gd name="connsiteY2" fmla="*/ 184373 h 5793460"/>
              <a:gd name="connsiteX3" fmla="*/ 10962839 w 11283496"/>
              <a:gd name="connsiteY3" fmla="*/ 23290 h 5793460"/>
              <a:gd name="connsiteX4" fmla="*/ 11283496 w 11283496"/>
              <a:gd name="connsiteY4" fmla="*/ 0 h 5793460"/>
              <a:gd name="connsiteX5" fmla="*/ 11283496 w 11283496"/>
              <a:gd name="connsiteY5" fmla="*/ 5793460 h 5793460"/>
              <a:gd name="connsiteX6" fmla="*/ 10962839 w 11283496"/>
              <a:gd name="connsiteY6" fmla="*/ 5770170 h 5793460"/>
              <a:gd name="connsiteX7" fmla="*/ 5641748 w 11283496"/>
              <a:gd name="connsiteY7" fmla="*/ 5609087 h 5793460"/>
              <a:gd name="connsiteX8" fmla="*/ 320656 w 11283496"/>
              <a:gd name="connsiteY8" fmla="*/ 5770170 h 5793460"/>
              <a:gd name="connsiteX9" fmla="*/ 0 w 11283496"/>
              <a:gd name="connsiteY9" fmla="*/ 5793460 h 579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83496" h="5793460">
                <a:moveTo>
                  <a:pt x="0" y="0"/>
                </a:moveTo>
                <a:lnTo>
                  <a:pt x="320656" y="23290"/>
                </a:lnTo>
                <a:cubicBezTo>
                  <a:pt x="1902421" y="126020"/>
                  <a:pt x="3715085" y="184373"/>
                  <a:pt x="5641748" y="184373"/>
                </a:cubicBezTo>
                <a:cubicBezTo>
                  <a:pt x="7568410" y="184373"/>
                  <a:pt x="9381074" y="126020"/>
                  <a:pt x="10962839" y="23290"/>
                </a:cubicBezTo>
                <a:lnTo>
                  <a:pt x="11283496" y="0"/>
                </a:lnTo>
                <a:lnTo>
                  <a:pt x="11283496" y="5793460"/>
                </a:lnTo>
                <a:lnTo>
                  <a:pt x="10962839" y="5770170"/>
                </a:lnTo>
                <a:cubicBezTo>
                  <a:pt x="9381074" y="5667440"/>
                  <a:pt x="7568410" y="5609087"/>
                  <a:pt x="5641748" y="5609087"/>
                </a:cubicBezTo>
                <a:cubicBezTo>
                  <a:pt x="3715085" y="5609087"/>
                  <a:pt x="1902421" y="5667440"/>
                  <a:pt x="320656" y="5770170"/>
                </a:cubicBezTo>
                <a:lnTo>
                  <a:pt x="0" y="5793460"/>
                </a:lnTo>
                <a:close/>
              </a:path>
            </a:pathLst>
          </a:custGeom>
          <a:gradFill flip="none" rotWithShape="1">
            <a:gsLst>
              <a:gs pos="60792">
                <a:schemeClr val="bg1"/>
              </a:gs>
              <a:gs pos="40000">
                <a:schemeClr val="bg1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5" name="자유형 44"/>
          <p:cNvSpPr/>
          <p:nvPr/>
        </p:nvSpPr>
        <p:spPr>
          <a:xfrm>
            <a:off x="1" y="6130694"/>
            <a:ext cx="12191998" cy="727306"/>
          </a:xfrm>
          <a:custGeom>
            <a:avLst/>
            <a:gdLst>
              <a:gd name="connsiteX0" fmla="*/ 6013222 w 12191998"/>
              <a:gd name="connsiteY0" fmla="*/ 0 h 911679"/>
              <a:gd name="connsiteX1" fmla="*/ 11801798 w 12191998"/>
              <a:gd name="connsiteY1" fmla="*/ 193220 h 911679"/>
              <a:gd name="connsiteX2" fmla="*/ 12191998 w 12191998"/>
              <a:gd name="connsiteY2" fmla="*/ 223127 h 911679"/>
              <a:gd name="connsiteX3" fmla="*/ 12191998 w 12191998"/>
              <a:gd name="connsiteY3" fmla="*/ 911679 h 911679"/>
              <a:gd name="connsiteX4" fmla="*/ 0 w 12191998"/>
              <a:gd name="connsiteY4" fmla="*/ 911679 h 911679"/>
              <a:gd name="connsiteX5" fmla="*/ 0 w 12191998"/>
              <a:gd name="connsiteY5" fmla="*/ 210438 h 911679"/>
              <a:gd name="connsiteX6" fmla="*/ 224646 w 12191998"/>
              <a:gd name="connsiteY6" fmla="*/ 193220 h 911679"/>
              <a:gd name="connsiteX7" fmla="*/ 6013222 w 12191998"/>
              <a:gd name="connsiteY7" fmla="*/ 0 h 91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8" h="911679">
                <a:moveTo>
                  <a:pt x="6013222" y="0"/>
                </a:moveTo>
                <a:cubicBezTo>
                  <a:pt x="8132551" y="0"/>
                  <a:pt x="10113942" y="70607"/>
                  <a:pt x="11801798" y="193220"/>
                </a:cubicBezTo>
                <a:lnTo>
                  <a:pt x="12191998" y="223127"/>
                </a:lnTo>
                <a:lnTo>
                  <a:pt x="12191998" y="911679"/>
                </a:lnTo>
                <a:lnTo>
                  <a:pt x="0" y="911679"/>
                </a:lnTo>
                <a:lnTo>
                  <a:pt x="0" y="210438"/>
                </a:lnTo>
                <a:lnTo>
                  <a:pt x="224646" y="193220"/>
                </a:lnTo>
                <a:cubicBezTo>
                  <a:pt x="1912503" y="70607"/>
                  <a:pt x="3893894" y="0"/>
                  <a:pt x="6013222" y="0"/>
                </a:cubicBezTo>
                <a:close/>
              </a:path>
            </a:pathLst>
          </a:cu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553416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1483877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양쪽 모서리가 둥근 사각형 10"/>
          <p:cNvSpPr/>
          <p:nvPr/>
        </p:nvSpPr>
        <p:spPr>
          <a:xfrm>
            <a:off x="2414338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양쪽 모서리가 둥근 사각형 11"/>
          <p:cNvSpPr/>
          <p:nvPr/>
        </p:nvSpPr>
        <p:spPr>
          <a:xfrm>
            <a:off x="3344800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양쪽 모서리가 둥근 사각형 12"/>
          <p:cNvSpPr/>
          <p:nvPr/>
        </p:nvSpPr>
        <p:spPr>
          <a:xfrm>
            <a:off x="4275261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양쪽 모서리가 둥근 사각형 13"/>
          <p:cNvSpPr/>
          <p:nvPr/>
        </p:nvSpPr>
        <p:spPr>
          <a:xfrm>
            <a:off x="5205722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양쪽 모서리가 둥근 사각형 21"/>
          <p:cNvSpPr/>
          <p:nvPr/>
        </p:nvSpPr>
        <p:spPr>
          <a:xfrm>
            <a:off x="6136183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3" name="양쪽 모서리가 둥근 사각형 22"/>
          <p:cNvSpPr/>
          <p:nvPr/>
        </p:nvSpPr>
        <p:spPr>
          <a:xfrm>
            <a:off x="7066644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4" name="양쪽 모서리가 둥근 사각형 23"/>
          <p:cNvSpPr/>
          <p:nvPr/>
        </p:nvSpPr>
        <p:spPr>
          <a:xfrm>
            <a:off x="7997105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" name="양쪽 모서리가 둥근 사각형 24"/>
          <p:cNvSpPr/>
          <p:nvPr/>
        </p:nvSpPr>
        <p:spPr>
          <a:xfrm>
            <a:off x="8927567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양쪽 모서리가 둥근 사각형 25"/>
          <p:cNvSpPr/>
          <p:nvPr/>
        </p:nvSpPr>
        <p:spPr>
          <a:xfrm>
            <a:off x="9858028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7" name="양쪽 모서리가 둥근 사각형 26"/>
          <p:cNvSpPr/>
          <p:nvPr/>
        </p:nvSpPr>
        <p:spPr>
          <a:xfrm>
            <a:off x="10788489" y="6300842"/>
            <a:ext cx="829324" cy="34205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8" name="양쪽 모서리가 둥근 사각형 27"/>
          <p:cNvSpPr/>
          <p:nvPr/>
        </p:nvSpPr>
        <p:spPr>
          <a:xfrm>
            <a:off x="0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9" name="양쪽 모서리가 둥근 사각형 28"/>
          <p:cNvSpPr/>
          <p:nvPr/>
        </p:nvSpPr>
        <p:spPr>
          <a:xfrm>
            <a:off x="930461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0" name="양쪽 모서리가 둥근 사각형 29"/>
          <p:cNvSpPr/>
          <p:nvPr/>
        </p:nvSpPr>
        <p:spPr>
          <a:xfrm>
            <a:off x="1860922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양쪽 모서리가 둥근 사각형 30"/>
          <p:cNvSpPr/>
          <p:nvPr/>
        </p:nvSpPr>
        <p:spPr>
          <a:xfrm>
            <a:off x="2791384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2" name="양쪽 모서리가 둥근 사각형 31"/>
          <p:cNvSpPr/>
          <p:nvPr/>
        </p:nvSpPr>
        <p:spPr>
          <a:xfrm>
            <a:off x="3721845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3" name="양쪽 모서리가 둥근 사각형 32"/>
          <p:cNvSpPr/>
          <p:nvPr/>
        </p:nvSpPr>
        <p:spPr>
          <a:xfrm>
            <a:off x="4652306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4" name="양쪽 모서리가 둥근 사각형 33"/>
          <p:cNvSpPr/>
          <p:nvPr/>
        </p:nvSpPr>
        <p:spPr>
          <a:xfrm>
            <a:off x="5582767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5" name="양쪽 모서리가 둥근 사각형 34"/>
          <p:cNvSpPr/>
          <p:nvPr/>
        </p:nvSpPr>
        <p:spPr>
          <a:xfrm>
            <a:off x="6513228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6" name="양쪽 모서리가 둥근 사각형 35"/>
          <p:cNvSpPr/>
          <p:nvPr/>
        </p:nvSpPr>
        <p:spPr>
          <a:xfrm>
            <a:off x="7443689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7" name="양쪽 모서리가 둥근 사각형 36"/>
          <p:cNvSpPr/>
          <p:nvPr/>
        </p:nvSpPr>
        <p:spPr>
          <a:xfrm>
            <a:off x="8374151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8" name="양쪽 모서리가 둥근 사각형 37"/>
          <p:cNvSpPr/>
          <p:nvPr/>
        </p:nvSpPr>
        <p:spPr>
          <a:xfrm>
            <a:off x="9304612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9" name="양쪽 모서리가 둥근 사각형 38"/>
          <p:cNvSpPr/>
          <p:nvPr/>
        </p:nvSpPr>
        <p:spPr>
          <a:xfrm>
            <a:off x="10235073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0" name="양쪽 모서리가 둥근 사각형 39"/>
          <p:cNvSpPr/>
          <p:nvPr/>
        </p:nvSpPr>
        <p:spPr>
          <a:xfrm>
            <a:off x="11165534" y="6570000"/>
            <a:ext cx="829324" cy="28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00000"/>
              </a:gs>
              <a:gs pos="100000">
                <a:srgbClr val="6C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0" rev="0"/>
            </a:camera>
            <a:lightRig rig="threePt" dir="t"/>
          </a:scene3d>
          <a:sp3d extrusionH="939800">
            <a:extrusionClr>
              <a:srgbClr val="6C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D3EC690-98D4-4631-8C3B-334B40A25E80}"/>
              </a:ext>
            </a:extLst>
          </p:cNvPr>
          <p:cNvSpPr txBox="1"/>
          <p:nvPr/>
        </p:nvSpPr>
        <p:spPr>
          <a:xfrm>
            <a:off x="2147756" y="706087"/>
            <a:ext cx="787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박스오피스 </a:t>
            </a:r>
            <a:r>
              <a:rPr lang="en-US" altLang="ko-KR" sz="4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ko-KR" altLang="en-US" sz="4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결과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0B9DCB4-4F96-4BA8-9F1D-0AD772FD6C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18" r="-269" b="49856"/>
          <a:stretch/>
        </p:blipFill>
        <p:spPr>
          <a:xfrm>
            <a:off x="333375" y="1413973"/>
            <a:ext cx="11284437" cy="471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60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3061</TotalTime>
  <Words>195</Words>
  <Application>Microsoft Office PowerPoint</Application>
  <PresentationFormat>와이드스크린</PresentationFormat>
  <Paragraphs>49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0" baseType="lpstr">
      <vt:lpstr>나눔바른고딕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조땡</dc:creator>
  <cp:lastModifiedBy>정민 윤</cp:lastModifiedBy>
  <cp:revision>518</cp:revision>
  <dcterms:created xsi:type="dcterms:W3CDTF">2018-08-02T07:05:36Z</dcterms:created>
  <dcterms:modified xsi:type="dcterms:W3CDTF">2018-12-17T03:55:29Z</dcterms:modified>
</cp:coreProperties>
</file>