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93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26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22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47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7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49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80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16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3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0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19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B1FD-3F11-4466-8EFB-3C6564735DFF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5BA9-1C91-4359-8C24-8954736C0C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68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6376" y="0"/>
            <a:ext cx="25146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8792" y="0"/>
            <a:ext cx="12192000" cy="1916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26376" y="0"/>
            <a:ext cx="2505808" cy="191672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714497" y="2778369"/>
            <a:ext cx="7403124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사용자 등록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인증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714497" y="3853961"/>
            <a:ext cx="7403124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마이 페이지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714497" y="4929553"/>
            <a:ext cx="7403124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도서 대출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반납 관리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05704" y="5987561"/>
            <a:ext cx="7403124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Q&amp;A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3300" y="55391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3538" y="503298"/>
            <a:ext cx="5117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도서 관리 웹 구축</a:t>
            </a:r>
            <a:endParaRPr lang="ko-KR" altLang="en-US" sz="4800" dirty="0">
              <a:solidFill>
                <a:schemeClr val="accent5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4" y="101111"/>
            <a:ext cx="1714500" cy="17145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9038" y="2778369"/>
            <a:ext cx="78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Broadway" panose="04040905080B02020502" pitchFamily="82" charset="0"/>
                <a:ea typeface="HY헤드라인M" panose="02030600000101010101" pitchFamily="18" charset="-127"/>
              </a:rPr>
              <a:t>1</a:t>
            </a:r>
            <a:endParaRPr lang="ko-KR" altLang="en-US" sz="4000" b="1" dirty="0">
              <a:solidFill>
                <a:schemeClr val="bg1"/>
              </a:solidFill>
              <a:latin typeface="Broadway" panose="04040905080B02020502" pitchFamily="82" charset="0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9037" y="5945639"/>
            <a:ext cx="78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Broadway" panose="04040905080B02020502" pitchFamily="82" charset="0"/>
                <a:ea typeface="HY헤드라인M" panose="02030600000101010101" pitchFamily="18" charset="-127"/>
              </a:rPr>
              <a:t>4</a:t>
            </a:r>
            <a:endParaRPr lang="ko-KR" altLang="en-US" sz="4000" b="1" dirty="0">
              <a:solidFill>
                <a:schemeClr val="bg1"/>
              </a:solidFill>
              <a:latin typeface="Broadway" panose="04040905080B02020502" pitchFamily="82" charset="0"/>
              <a:ea typeface="HY헤드라인M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9037" y="4924160"/>
            <a:ext cx="78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Broadway" panose="04040905080B02020502" pitchFamily="82" charset="0"/>
                <a:ea typeface="HY헤드라인M" panose="02030600000101010101" pitchFamily="18" charset="-127"/>
              </a:rPr>
              <a:t>3</a:t>
            </a:r>
            <a:endParaRPr lang="ko-KR" altLang="en-US" sz="4000" b="1" dirty="0">
              <a:solidFill>
                <a:schemeClr val="bg1"/>
              </a:solidFill>
              <a:latin typeface="Broadway" panose="04040905080B02020502" pitchFamily="82" charset="0"/>
              <a:ea typeface="HY헤드라인M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3435" y="3836377"/>
            <a:ext cx="78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Broadway" panose="04040905080B02020502" pitchFamily="82" charset="0"/>
                <a:ea typeface="HY헤드라인M" panose="02030600000101010101" pitchFamily="18" charset="-127"/>
              </a:rPr>
              <a:t>2</a:t>
            </a:r>
            <a:endParaRPr lang="ko-KR" altLang="en-US" sz="4000" b="1" dirty="0">
              <a:solidFill>
                <a:schemeClr val="bg1"/>
              </a:solidFill>
              <a:latin typeface="Broadway" panose="04040905080B02020502" pitchFamily="82" charset="0"/>
              <a:ea typeface="HY헤드라인M" panose="02030600000101010101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8361485" y="1323986"/>
            <a:ext cx="3965331" cy="5539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accent1"/>
                </a:solidFill>
              </a:rPr>
              <a:t>91416105 </a:t>
            </a:r>
            <a:r>
              <a:rPr lang="ko-KR" altLang="en-US" b="1" dirty="0" smtClean="0">
                <a:solidFill>
                  <a:schemeClr val="accent1"/>
                </a:solidFill>
              </a:rPr>
              <a:t>도지현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6376" y="0"/>
            <a:ext cx="25146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8792" y="0"/>
            <a:ext cx="12192000" cy="1916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26376" y="0"/>
            <a:ext cx="2505808" cy="191672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543300" y="55391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3538" y="503298"/>
            <a:ext cx="5117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사용자 등록</a:t>
            </a:r>
            <a:r>
              <a:rPr lang="en-US" altLang="ko-KR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인증</a:t>
            </a:r>
            <a:endParaRPr lang="ko-KR" altLang="en-US" sz="4800" dirty="0">
              <a:solidFill>
                <a:schemeClr val="accent5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4" y="101111"/>
            <a:ext cx="1714500" cy="17145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81" y="2369526"/>
            <a:ext cx="4158734" cy="4158734"/>
          </a:xfrm>
          <a:prstGeom prst="rect">
            <a:avLst/>
          </a:prstGeom>
        </p:spPr>
      </p:pic>
      <p:sp>
        <p:nvSpPr>
          <p:cNvPr id="22" name="모서리가 둥근 직사각형 21"/>
          <p:cNvSpPr/>
          <p:nvPr/>
        </p:nvSpPr>
        <p:spPr>
          <a:xfrm>
            <a:off x="5722300" y="3191635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MongoDB(</a:t>
            </a:r>
            <a:r>
              <a:rPr lang="en-US" altLang="ko-KR" sz="2400" b="1" dirty="0" err="1" smtClean="0">
                <a:solidFill>
                  <a:schemeClr val="tx1"/>
                </a:solidFill>
              </a:rPr>
              <a:t>mLab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활용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22299" y="4097215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PW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암호화 저장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22298" y="5002795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JWT</a:t>
            </a:r>
            <a:r>
              <a:rPr lang="ko-KR" altLang="en-US" sz="2400" b="1" dirty="0">
                <a:solidFill>
                  <a:schemeClr val="tx1"/>
                </a:solidFill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토큰 인증 사용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6376" y="0"/>
            <a:ext cx="25146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8792" y="0"/>
            <a:ext cx="12192000" cy="1916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26376" y="0"/>
            <a:ext cx="2505808" cy="191672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543300" y="55391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3538" y="503298"/>
            <a:ext cx="5117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마이 페이지</a:t>
            </a:r>
            <a:endParaRPr lang="ko-KR" altLang="en-US" sz="4800" dirty="0">
              <a:solidFill>
                <a:schemeClr val="accent5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4" y="101111"/>
            <a:ext cx="1714500" cy="1714500"/>
          </a:xfrm>
          <a:prstGeom prst="rect">
            <a:avLst/>
          </a:prstGeom>
        </p:spPr>
      </p:pic>
      <p:sp>
        <p:nvSpPr>
          <p:cNvPr id="22" name="모서리가 둥근 직사각형 21"/>
          <p:cNvSpPr/>
          <p:nvPr/>
        </p:nvSpPr>
        <p:spPr>
          <a:xfrm>
            <a:off x="5722300" y="3200431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사용자의 개인정보 출력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22299" y="4106011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도서 대출 기록 조회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22298" y="5011591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대출중인 도서 연장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552577" y="2488278"/>
            <a:ext cx="3855426" cy="3851031"/>
            <a:chOff x="1164982" y="2369526"/>
            <a:chExt cx="3855426" cy="3851031"/>
          </a:xfrm>
        </p:grpSpPr>
        <p:sp>
          <p:nvSpPr>
            <p:cNvPr id="7" name="직사각형 6"/>
            <p:cNvSpPr/>
            <p:nvPr/>
          </p:nvSpPr>
          <p:spPr>
            <a:xfrm>
              <a:off x="1164982" y="2369526"/>
              <a:ext cx="3855426" cy="38510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3392" y="2655277"/>
              <a:ext cx="23915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</a:rPr>
                <a:t>MY PAGE</a:t>
              </a:r>
              <a:endParaRPr lang="ko-KR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389185" y="3235569"/>
              <a:ext cx="1424353" cy="92319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INFO</a:t>
              </a:r>
              <a:endParaRPr lang="ko-KR" altLang="en-US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70385" y="3235568"/>
              <a:ext cx="1424353" cy="92319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INDEX</a:t>
              </a: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389185" y="4611565"/>
              <a:ext cx="1424353" cy="92319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MANAGEMENT</a:t>
              </a:r>
              <a:endParaRPr lang="ko-KR" altLang="en-US" dirty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3370385" y="4611564"/>
              <a:ext cx="1424353" cy="92319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LOGOUT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33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6376" y="0"/>
            <a:ext cx="25146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8792" y="0"/>
            <a:ext cx="12192000" cy="1916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26376" y="0"/>
            <a:ext cx="2505808" cy="191672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543300" y="55391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3537" y="503298"/>
            <a:ext cx="575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도서 </a:t>
            </a:r>
            <a:r>
              <a:rPr lang="ko-KR" altLang="en-US" sz="480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대출</a:t>
            </a:r>
            <a:r>
              <a:rPr lang="en-US" altLang="ko-KR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4800" dirty="0" smtClean="0">
                <a:solidFill>
                  <a:schemeClr val="accent5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반납 관리</a:t>
            </a:r>
            <a:endParaRPr lang="ko-KR" altLang="en-US" sz="4800" dirty="0">
              <a:solidFill>
                <a:schemeClr val="accent5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4" y="101111"/>
            <a:ext cx="1714500" cy="17145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13" y="2600581"/>
            <a:ext cx="8992379" cy="43437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13" y="3034959"/>
            <a:ext cx="8992379" cy="3337849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5713507" y="5205078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소장 도서 검색 기능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713507" y="6006791"/>
            <a:ext cx="6425739" cy="6330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도서 대출 예약 기능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6376" y="0"/>
            <a:ext cx="12218376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543300" y="553915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98402" y="2370937"/>
            <a:ext cx="72184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5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Q&amp;A</a:t>
            </a:r>
            <a:endParaRPr lang="ko-KR" altLang="en-US" sz="960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8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68</Words>
  <Application>Microsoft Office PowerPoint</Application>
  <PresentationFormat>와이드스크린</PresentationFormat>
  <Paragraphs>27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HY헤드라인M</vt:lpstr>
      <vt:lpstr>맑은 고딕</vt:lpstr>
      <vt:lpstr>Arial</vt:lpstr>
      <vt:lpstr>Broadway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도 지현</dc:creator>
  <cp:lastModifiedBy>도 지현</cp:lastModifiedBy>
  <cp:revision>10</cp:revision>
  <dcterms:created xsi:type="dcterms:W3CDTF">2018-10-22T00:33:50Z</dcterms:created>
  <dcterms:modified xsi:type="dcterms:W3CDTF">2018-10-22T02:01:10Z</dcterms:modified>
</cp:coreProperties>
</file>