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96" r:id="rId1"/>
  </p:sldMasterIdLst>
  <p:notesMasterIdLst>
    <p:notesMasterId r:id="rId53"/>
  </p:notesMasterIdLst>
  <p:sldIdLst>
    <p:sldId id="256" r:id="rId2"/>
    <p:sldId id="276" r:id="rId3"/>
    <p:sldId id="289" r:id="rId4"/>
    <p:sldId id="304" r:id="rId5"/>
    <p:sldId id="258" r:id="rId6"/>
    <p:sldId id="261" r:id="rId7"/>
    <p:sldId id="288" r:id="rId8"/>
    <p:sldId id="259" r:id="rId9"/>
    <p:sldId id="262" r:id="rId10"/>
    <p:sldId id="266" r:id="rId11"/>
    <p:sldId id="263" r:id="rId12"/>
    <p:sldId id="264" r:id="rId13"/>
    <p:sldId id="290" r:id="rId14"/>
    <p:sldId id="298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278" r:id="rId24"/>
    <p:sldId id="279" r:id="rId25"/>
    <p:sldId id="315" r:id="rId26"/>
    <p:sldId id="285" r:id="rId27"/>
    <p:sldId id="282" r:id="rId28"/>
    <p:sldId id="316" r:id="rId29"/>
    <p:sldId id="317" r:id="rId30"/>
    <p:sldId id="300" r:id="rId31"/>
    <p:sldId id="269" r:id="rId32"/>
    <p:sldId id="301" r:id="rId33"/>
    <p:sldId id="268" r:id="rId34"/>
    <p:sldId id="302" r:id="rId35"/>
    <p:sldId id="265" r:id="rId36"/>
    <p:sldId id="291" r:id="rId37"/>
    <p:sldId id="271" r:id="rId38"/>
    <p:sldId id="275" r:id="rId39"/>
    <p:sldId id="287" r:id="rId40"/>
    <p:sldId id="272" r:id="rId41"/>
    <p:sldId id="273" r:id="rId42"/>
    <p:sldId id="296" r:id="rId43"/>
    <p:sldId id="294" r:id="rId44"/>
    <p:sldId id="286" r:id="rId45"/>
    <p:sldId id="297" r:id="rId46"/>
    <p:sldId id="299" r:id="rId47"/>
    <p:sldId id="292" r:id="rId48"/>
    <p:sldId id="314" r:id="rId49"/>
    <p:sldId id="303" r:id="rId50"/>
    <p:sldId id="270" r:id="rId51"/>
    <p:sldId id="274" r:id="rId52"/>
  </p:sldIdLst>
  <p:sldSz cx="12192000" cy="6858000"/>
  <p:notesSz cx="6858000" cy="9144000"/>
  <p:embeddedFontLst>
    <p:embeddedFont>
      <p:font typeface="Century Gothic" panose="020B0502020202020204" pitchFamily="34" charset="0"/>
      <p:regular r:id="rId54"/>
      <p:bold r:id="rId55"/>
      <p:italic r:id="rId56"/>
      <p:boldItalic r:id="rId57"/>
    </p:embeddedFont>
    <p:embeddedFont>
      <p:font typeface="Wingdings 2" panose="05020102010507070707" pitchFamily="18" charset="2"/>
      <p:regular r:id="rId58"/>
    </p:embeddedFont>
    <p:embeddedFont>
      <p:font typeface="Wingdings 3" panose="05040102010807070707" pitchFamily="18" charset="2"/>
      <p:regular r:id="rId59"/>
    </p:embeddedFont>
    <p:embeddedFont>
      <p:font typeface="맑은 고딕" panose="020B0503020000020004" pitchFamily="50" charset="-127"/>
      <p:regular r:id="rId60"/>
      <p:bold r:id="rId6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121" autoAdjust="0"/>
  </p:normalViewPr>
  <p:slideViewPr>
    <p:cSldViewPr snapToGrid="0">
      <p:cViewPr varScale="1">
        <p:scale>
          <a:sx n="82" d="100"/>
          <a:sy n="82" d="100"/>
        </p:scale>
        <p:origin x="16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mainsw/Zeek-DGA-Detector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mainsw/Zeek-DGA-Detector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C16C64-6704-42BE-A47C-1F569EB0E06C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48FEB99-3777-439A-B8DF-FEC014964C02}">
      <dgm:prSet/>
      <dgm:spPr/>
      <dgm:t>
        <a:bodyPr/>
        <a:lstStyle/>
        <a:p>
          <a:r>
            <a:rPr lang="en-US" altLang="ko-KR" dirty="0"/>
            <a:t>1. </a:t>
          </a:r>
          <a:r>
            <a:rPr lang="ko-KR" altLang="en-US" dirty="0"/>
            <a:t>기술 용어 설명</a:t>
          </a:r>
          <a:endParaRPr lang="en-US" dirty="0"/>
        </a:p>
      </dgm:t>
    </dgm:pt>
    <dgm:pt modelId="{82907986-E565-4058-9C66-5BEB431EFC45}" type="parTrans" cxnId="{EE3DC6E0-9C9C-43D1-A3C9-46BEAA8E2682}">
      <dgm:prSet/>
      <dgm:spPr/>
      <dgm:t>
        <a:bodyPr/>
        <a:lstStyle/>
        <a:p>
          <a:endParaRPr lang="en-US"/>
        </a:p>
      </dgm:t>
    </dgm:pt>
    <dgm:pt modelId="{6356124E-58FB-4E2C-BFC4-C25E90B5E540}" type="sibTrans" cxnId="{EE3DC6E0-9C9C-43D1-A3C9-46BEAA8E2682}">
      <dgm:prSet/>
      <dgm:spPr/>
      <dgm:t>
        <a:bodyPr/>
        <a:lstStyle/>
        <a:p>
          <a:endParaRPr lang="en-US"/>
        </a:p>
      </dgm:t>
    </dgm:pt>
    <dgm:pt modelId="{36E028FD-1454-4E37-95BA-EA5AA8F7FA15}">
      <dgm:prSet/>
      <dgm:spPr/>
      <dgm:t>
        <a:bodyPr/>
        <a:lstStyle/>
        <a:p>
          <a:r>
            <a:rPr lang="en-US" altLang="ko-KR" dirty="0"/>
            <a:t>2. </a:t>
          </a:r>
          <a:r>
            <a:rPr lang="ko-KR" dirty="0"/>
            <a:t>프로젝트 소개</a:t>
          </a:r>
          <a:endParaRPr lang="en-US" dirty="0"/>
        </a:p>
      </dgm:t>
    </dgm:pt>
    <dgm:pt modelId="{C3579C0D-9262-4D1B-B479-C0264E3C3E91}" type="parTrans" cxnId="{FF237251-C7BA-4065-9A4E-83DF32E7A0BB}">
      <dgm:prSet/>
      <dgm:spPr/>
      <dgm:t>
        <a:bodyPr/>
        <a:lstStyle/>
        <a:p>
          <a:endParaRPr lang="en-US"/>
        </a:p>
      </dgm:t>
    </dgm:pt>
    <dgm:pt modelId="{77320E62-C923-4978-85F1-6AA0CB8C976B}" type="sibTrans" cxnId="{FF237251-C7BA-4065-9A4E-83DF32E7A0BB}">
      <dgm:prSet/>
      <dgm:spPr/>
      <dgm:t>
        <a:bodyPr/>
        <a:lstStyle/>
        <a:p>
          <a:endParaRPr lang="en-US"/>
        </a:p>
      </dgm:t>
    </dgm:pt>
    <dgm:pt modelId="{6492E66F-2146-4140-B6FC-FF810D4899E4}">
      <dgm:prSet/>
      <dgm:spPr/>
      <dgm:t>
        <a:bodyPr/>
        <a:lstStyle/>
        <a:p>
          <a:r>
            <a:rPr lang="en-US" dirty="0"/>
            <a:t>3. </a:t>
          </a:r>
          <a:r>
            <a:rPr lang="en-US" dirty="0" err="1"/>
            <a:t>Zeek</a:t>
          </a:r>
          <a:r>
            <a:rPr lang="en-US" dirty="0"/>
            <a:t> DGA Detector</a:t>
          </a:r>
        </a:p>
      </dgm:t>
    </dgm:pt>
    <dgm:pt modelId="{1D0E44DB-494F-4981-9C6F-94BC28D586FE}" type="parTrans" cxnId="{D1386BDE-0FEF-45F8-98F2-F21285535BC2}">
      <dgm:prSet/>
      <dgm:spPr/>
      <dgm:t>
        <a:bodyPr/>
        <a:lstStyle/>
        <a:p>
          <a:endParaRPr lang="en-US"/>
        </a:p>
      </dgm:t>
    </dgm:pt>
    <dgm:pt modelId="{75E6448B-9E5F-42AB-BCB8-9102CDDEAA36}" type="sibTrans" cxnId="{D1386BDE-0FEF-45F8-98F2-F21285535BC2}">
      <dgm:prSet/>
      <dgm:spPr/>
      <dgm:t>
        <a:bodyPr/>
        <a:lstStyle/>
        <a:p>
          <a:endParaRPr lang="en-US"/>
        </a:p>
      </dgm:t>
    </dgm:pt>
    <dgm:pt modelId="{B74D5579-8FDB-471B-BFE2-6C131C4DACD7}">
      <dgm:prSet/>
      <dgm:spPr/>
      <dgm:t>
        <a:bodyPr/>
        <a:lstStyle/>
        <a:p>
          <a:r>
            <a:rPr lang="en-US" dirty="0"/>
            <a:t>4. </a:t>
          </a:r>
          <a:r>
            <a:rPr lang="en-US" dirty="0" err="1"/>
            <a:t>DGATotal</a:t>
          </a:r>
          <a:endParaRPr lang="en-US" dirty="0"/>
        </a:p>
      </dgm:t>
    </dgm:pt>
    <dgm:pt modelId="{86186C1D-3158-4F1E-A253-565C46127137}" type="parTrans" cxnId="{7A918F3A-870F-4313-BC55-77ED77725730}">
      <dgm:prSet/>
      <dgm:spPr/>
      <dgm:t>
        <a:bodyPr/>
        <a:lstStyle/>
        <a:p>
          <a:endParaRPr lang="en-US"/>
        </a:p>
      </dgm:t>
    </dgm:pt>
    <dgm:pt modelId="{EB43F23C-0706-48A6-9D3D-543FA96F1382}" type="sibTrans" cxnId="{7A918F3A-870F-4313-BC55-77ED77725730}">
      <dgm:prSet/>
      <dgm:spPr/>
      <dgm:t>
        <a:bodyPr/>
        <a:lstStyle/>
        <a:p>
          <a:endParaRPr lang="en-US"/>
        </a:p>
      </dgm:t>
    </dgm:pt>
    <dgm:pt modelId="{5161042E-D40A-4828-BB77-DCE8CE1B876A}">
      <dgm:prSet/>
      <dgm:spPr/>
      <dgm:t>
        <a:bodyPr/>
        <a:lstStyle/>
        <a:p>
          <a:r>
            <a:rPr lang="en-US" altLang="ko-KR" dirty="0"/>
            <a:t>5. </a:t>
          </a:r>
          <a:r>
            <a:rPr lang="ko-KR" altLang="en-US" dirty="0"/>
            <a:t>프로젝트 의의</a:t>
          </a:r>
          <a:r>
            <a:rPr lang="en-US" altLang="ko-KR" dirty="0"/>
            <a:t>, </a:t>
          </a:r>
          <a:r>
            <a:rPr lang="ko-KR" altLang="en-US" dirty="0"/>
            <a:t>발전 방향</a:t>
          </a:r>
          <a:endParaRPr lang="en-US" dirty="0"/>
        </a:p>
      </dgm:t>
    </dgm:pt>
    <dgm:pt modelId="{75496718-5B4F-4485-9A03-3E067DC6AB12}" type="parTrans" cxnId="{A1AFA508-817F-4DC7-A74A-4CE3F9F8274D}">
      <dgm:prSet/>
      <dgm:spPr/>
      <dgm:t>
        <a:bodyPr/>
        <a:lstStyle/>
        <a:p>
          <a:pPr latinLnBrk="1"/>
          <a:endParaRPr lang="ko-KR" altLang="en-US"/>
        </a:p>
      </dgm:t>
    </dgm:pt>
    <dgm:pt modelId="{5B3D4C56-5FB0-4935-899D-C97F39651C86}" type="sibTrans" cxnId="{A1AFA508-817F-4DC7-A74A-4CE3F9F8274D}">
      <dgm:prSet/>
      <dgm:spPr/>
      <dgm:t>
        <a:bodyPr/>
        <a:lstStyle/>
        <a:p>
          <a:pPr latinLnBrk="1"/>
          <a:endParaRPr lang="ko-KR" altLang="en-US"/>
        </a:p>
      </dgm:t>
    </dgm:pt>
    <dgm:pt modelId="{4E9F3D44-75A0-490E-A2B4-5463F96101A8}" type="pres">
      <dgm:prSet presAssocID="{01C16C64-6704-42BE-A47C-1F569EB0E06C}" presName="linear" presStyleCnt="0">
        <dgm:presLayoutVars>
          <dgm:dir/>
          <dgm:animLvl val="lvl"/>
          <dgm:resizeHandles val="exact"/>
        </dgm:presLayoutVars>
      </dgm:prSet>
      <dgm:spPr/>
    </dgm:pt>
    <dgm:pt modelId="{F7017E3F-92CF-413C-AA27-02DE43667299}" type="pres">
      <dgm:prSet presAssocID="{B48FEB99-3777-439A-B8DF-FEC014964C02}" presName="parentLin" presStyleCnt="0"/>
      <dgm:spPr/>
    </dgm:pt>
    <dgm:pt modelId="{C3435CDF-9A77-421C-A713-30ACF9C60E34}" type="pres">
      <dgm:prSet presAssocID="{B48FEB99-3777-439A-B8DF-FEC014964C02}" presName="parentLeftMargin" presStyleLbl="node1" presStyleIdx="0" presStyleCnt="5"/>
      <dgm:spPr/>
    </dgm:pt>
    <dgm:pt modelId="{137F283F-6DC1-4E4E-BFC4-3B712E736FBA}" type="pres">
      <dgm:prSet presAssocID="{B48FEB99-3777-439A-B8DF-FEC014964C0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6BF6C07-9A1F-461E-AF6B-CEED32DDA3CB}" type="pres">
      <dgm:prSet presAssocID="{B48FEB99-3777-439A-B8DF-FEC014964C02}" presName="negativeSpace" presStyleCnt="0"/>
      <dgm:spPr/>
    </dgm:pt>
    <dgm:pt modelId="{DF114C3C-C0C3-44E2-BC7A-601D85BFEAF3}" type="pres">
      <dgm:prSet presAssocID="{B48FEB99-3777-439A-B8DF-FEC014964C02}" presName="childText" presStyleLbl="conFgAcc1" presStyleIdx="0" presStyleCnt="5">
        <dgm:presLayoutVars>
          <dgm:bulletEnabled val="1"/>
        </dgm:presLayoutVars>
      </dgm:prSet>
      <dgm:spPr/>
    </dgm:pt>
    <dgm:pt modelId="{CD23BCC1-A7C4-4A1C-89E1-ADCF66D9567E}" type="pres">
      <dgm:prSet presAssocID="{6356124E-58FB-4E2C-BFC4-C25E90B5E540}" presName="spaceBetweenRectangles" presStyleCnt="0"/>
      <dgm:spPr/>
    </dgm:pt>
    <dgm:pt modelId="{1AE8E351-A4BF-49AA-ACE3-E8034E7A0444}" type="pres">
      <dgm:prSet presAssocID="{36E028FD-1454-4E37-95BA-EA5AA8F7FA15}" presName="parentLin" presStyleCnt="0"/>
      <dgm:spPr/>
    </dgm:pt>
    <dgm:pt modelId="{43762D00-7DA6-4EE4-9DD3-135C9A544674}" type="pres">
      <dgm:prSet presAssocID="{36E028FD-1454-4E37-95BA-EA5AA8F7FA15}" presName="parentLeftMargin" presStyleLbl="node1" presStyleIdx="0" presStyleCnt="5"/>
      <dgm:spPr/>
    </dgm:pt>
    <dgm:pt modelId="{A603C4F5-3734-431D-88F8-0A6AD7869764}" type="pres">
      <dgm:prSet presAssocID="{36E028FD-1454-4E37-95BA-EA5AA8F7FA1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16E8AAA-B4A0-4829-9BA4-58FE73190822}" type="pres">
      <dgm:prSet presAssocID="{36E028FD-1454-4E37-95BA-EA5AA8F7FA15}" presName="negativeSpace" presStyleCnt="0"/>
      <dgm:spPr/>
    </dgm:pt>
    <dgm:pt modelId="{1F105506-2D44-4215-861C-618AB22D2999}" type="pres">
      <dgm:prSet presAssocID="{36E028FD-1454-4E37-95BA-EA5AA8F7FA15}" presName="childText" presStyleLbl="conFgAcc1" presStyleIdx="1" presStyleCnt="5">
        <dgm:presLayoutVars>
          <dgm:bulletEnabled val="1"/>
        </dgm:presLayoutVars>
      </dgm:prSet>
      <dgm:spPr/>
    </dgm:pt>
    <dgm:pt modelId="{C418C510-62A5-49F9-812A-F921C8C4518F}" type="pres">
      <dgm:prSet presAssocID="{77320E62-C923-4978-85F1-6AA0CB8C976B}" presName="spaceBetweenRectangles" presStyleCnt="0"/>
      <dgm:spPr/>
    </dgm:pt>
    <dgm:pt modelId="{D9513AA7-5073-4EB2-92F8-E274ED6FFB5D}" type="pres">
      <dgm:prSet presAssocID="{6492E66F-2146-4140-B6FC-FF810D4899E4}" presName="parentLin" presStyleCnt="0"/>
      <dgm:spPr/>
    </dgm:pt>
    <dgm:pt modelId="{521258BD-FDB3-4B2D-9518-77E218065D82}" type="pres">
      <dgm:prSet presAssocID="{6492E66F-2146-4140-B6FC-FF810D4899E4}" presName="parentLeftMargin" presStyleLbl="node1" presStyleIdx="1" presStyleCnt="5"/>
      <dgm:spPr/>
    </dgm:pt>
    <dgm:pt modelId="{5A1A3FA6-00C8-47E8-AF4E-AEF80E5F5E29}" type="pres">
      <dgm:prSet presAssocID="{6492E66F-2146-4140-B6FC-FF810D4899E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0082081-DCC6-4D31-800D-7C24152A2768}" type="pres">
      <dgm:prSet presAssocID="{6492E66F-2146-4140-B6FC-FF810D4899E4}" presName="negativeSpace" presStyleCnt="0"/>
      <dgm:spPr/>
    </dgm:pt>
    <dgm:pt modelId="{43F1BCBC-EED3-4D29-9D42-B46F0AC868E4}" type="pres">
      <dgm:prSet presAssocID="{6492E66F-2146-4140-B6FC-FF810D4899E4}" presName="childText" presStyleLbl="conFgAcc1" presStyleIdx="2" presStyleCnt="5">
        <dgm:presLayoutVars>
          <dgm:bulletEnabled val="1"/>
        </dgm:presLayoutVars>
      </dgm:prSet>
      <dgm:spPr/>
    </dgm:pt>
    <dgm:pt modelId="{558434CB-A42E-4712-BF7A-2205D88F810A}" type="pres">
      <dgm:prSet presAssocID="{75E6448B-9E5F-42AB-BCB8-9102CDDEAA36}" presName="spaceBetweenRectangles" presStyleCnt="0"/>
      <dgm:spPr/>
    </dgm:pt>
    <dgm:pt modelId="{50214B66-2E3E-4B40-A6A7-3E4F75E832FD}" type="pres">
      <dgm:prSet presAssocID="{B74D5579-8FDB-471B-BFE2-6C131C4DACD7}" presName="parentLin" presStyleCnt="0"/>
      <dgm:spPr/>
    </dgm:pt>
    <dgm:pt modelId="{4295D643-3430-43CB-986A-AE7F46D6A779}" type="pres">
      <dgm:prSet presAssocID="{B74D5579-8FDB-471B-BFE2-6C131C4DACD7}" presName="parentLeftMargin" presStyleLbl="node1" presStyleIdx="2" presStyleCnt="5"/>
      <dgm:spPr/>
    </dgm:pt>
    <dgm:pt modelId="{830B75CB-0609-4E10-BCCF-0D3DB976F1FD}" type="pres">
      <dgm:prSet presAssocID="{B74D5579-8FDB-471B-BFE2-6C131C4DACD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8E42C99-58CC-4456-A775-5F71D828783B}" type="pres">
      <dgm:prSet presAssocID="{B74D5579-8FDB-471B-BFE2-6C131C4DACD7}" presName="negativeSpace" presStyleCnt="0"/>
      <dgm:spPr/>
    </dgm:pt>
    <dgm:pt modelId="{AEEEB068-EDC5-4451-9526-B885645EFBE7}" type="pres">
      <dgm:prSet presAssocID="{B74D5579-8FDB-471B-BFE2-6C131C4DACD7}" presName="childText" presStyleLbl="conFgAcc1" presStyleIdx="3" presStyleCnt="5">
        <dgm:presLayoutVars>
          <dgm:bulletEnabled val="1"/>
        </dgm:presLayoutVars>
      </dgm:prSet>
      <dgm:spPr/>
    </dgm:pt>
    <dgm:pt modelId="{7A4BF4CE-0765-4FFB-8947-B743C3A778F2}" type="pres">
      <dgm:prSet presAssocID="{EB43F23C-0706-48A6-9D3D-543FA96F1382}" presName="spaceBetweenRectangles" presStyleCnt="0"/>
      <dgm:spPr/>
    </dgm:pt>
    <dgm:pt modelId="{3314F0F9-063C-4F4D-9B4F-4444C6DD92E3}" type="pres">
      <dgm:prSet presAssocID="{5161042E-D40A-4828-BB77-DCE8CE1B876A}" presName="parentLin" presStyleCnt="0"/>
      <dgm:spPr/>
    </dgm:pt>
    <dgm:pt modelId="{12EA2FBC-7B02-486F-83FD-11E7176AD8C2}" type="pres">
      <dgm:prSet presAssocID="{5161042E-D40A-4828-BB77-DCE8CE1B876A}" presName="parentLeftMargin" presStyleLbl="node1" presStyleIdx="3" presStyleCnt="5"/>
      <dgm:spPr/>
    </dgm:pt>
    <dgm:pt modelId="{0EF5F158-7D5F-4DD1-BD79-2BE07C644B12}" type="pres">
      <dgm:prSet presAssocID="{5161042E-D40A-4828-BB77-DCE8CE1B876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A1B79F8-DCA6-4018-9ECE-7E08C3E1B8D0}" type="pres">
      <dgm:prSet presAssocID="{5161042E-D40A-4828-BB77-DCE8CE1B876A}" presName="negativeSpace" presStyleCnt="0"/>
      <dgm:spPr/>
    </dgm:pt>
    <dgm:pt modelId="{38561A5C-F1FE-4475-B8F4-B232F96CA503}" type="pres">
      <dgm:prSet presAssocID="{5161042E-D40A-4828-BB77-DCE8CE1B876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1AFA508-817F-4DC7-A74A-4CE3F9F8274D}" srcId="{01C16C64-6704-42BE-A47C-1F569EB0E06C}" destId="{5161042E-D40A-4828-BB77-DCE8CE1B876A}" srcOrd="4" destOrd="0" parTransId="{75496718-5B4F-4485-9A03-3E067DC6AB12}" sibTransId="{5B3D4C56-5FB0-4935-899D-C97F39651C86}"/>
    <dgm:cxn modelId="{7A6A1A0B-5056-4761-8954-797D5DD855B1}" type="presOf" srcId="{6492E66F-2146-4140-B6FC-FF810D4899E4}" destId="{5A1A3FA6-00C8-47E8-AF4E-AEF80E5F5E29}" srcOrd="1" destOrd="0" presId="urn:microsoft.com/office/officeart/2005/8/layout/list1"/>
    <dgm:cxn modelId="{64A8B41A-A57C-4D7D-B26E-3EAB4E272D5E}" type="presOf" srcId="{6492E66F-2146-4140-B6FC-FF810D4899E4}" destId="{521258BD-FDB3-4B2D-9518-77E218065D82}" srcOrd="0" destOrd="0" presId="urn:microsoft.com/office/officeart/2005/8/layout/list1"/>
    <dgm:cxn modelId="{B3DB6C1D-E1A2-4D16-B823-39CC87301C0D}" type="presOf" srcId="{B48FEB99-3777-439A-B8DF-FEC014964C02}" destId="{C3435CDF-9A77-421C-A713-30ACF9C60E34}" srcOrd="0" destOrd="0" presId="urn:microsoft.com/office/officeart/2005/8/layout/list1"/>
    <dgm:cxn modelId="{7A918F3A-870F-4313-BC55-77ED77725730}" srcId="{01C16C64-6704-42BE-A47C-1F569EB0E06C}" destId="{B74D5579-8FDB-471B-BFE2-6C131C4DACD7}" srcOrd="3" destOrd="0" parTransId="{86186C1D-3158-4F1E-A253-565C46127137}" sibTransId="{EB43F23C-0706-48A6-9D3D-543FA96F1382}"/>
    <dgm:cxn modelId="{30809E3B-B0CA-48D7-AB6E-00E16A1A0AC6}" type="presOf" srcId="{B74D5579-8FDB-471B-BFE2-6C131C4DACD7}" destId="{830B75CB-0609-4E10-BCCF-0D3DB976F1FD}" srcOrd="1" destOrd="0" presId="urn:microsoft.com/office/officeart/2005/8/layout/list1"/>
    <dgm:cxn modelId="{D8358948-33C0-454D-A2FF-30E6639FEDAA}" type="presOf" srcId="{36E028FD-1454-4E37-95BA-EA5AA8F7FA15}" destId="{43762D00-7DA6-4EE4-9DD3-135C9A544674}" srcOrd="0" destOrd="0" presId="urn:microsoft.com/office/officeart/2005/8/layout/list1"/>
    <dgm:cxn modelId="{FF237251-C7BA-4065-9A4E-83DF32E7A0BB}" srcId="{01C16C64-6704-42BE-A47C-1F569EB0E06C}" destId="{36E028FD-1454-4E37-95BA-EA5AA8F7FA15}" srcOrd="1" destOrd="0" parTransId="{C3579C0D-9262-4D1B-B479-C0264E3C3E91}" sibTransId="{77320E62-C923-4978-85F1-6AA0CB8C976B}"/>
    <dgm:cxn modelId="{71116D5A-D087-4497-955A-6116F9C3DCB8}" type="presOf" srcId="{36E028FD-1454-4E37-95BA-EA5AA8F7FA15}" destId="{A603C4F5-3734-431D-88F8-0A6AD7869764}" srcOrd="1" destOrd="0" presId="urn:microsoft.com/office/officeart/2005/8/layout/list1"/>
    <dgm:cxn modelId="{B2BBB2A1-D5B5-44B5-9D99-77F4B53B15EE}" type="presOf" srcId="{01C16C64-6704-42BE-A47C-1F569EB0E06C}" destId="{4E9F3D44-75A0-490E-A2B4-5463F96101A8}" srcOrd="0" destOrd="0" presId="urn:microsoft.com/office/officeart/2005/8/layout/list1"/>
    <dgm:cxn modelId="{25B0AED5-BF7E-4178-A16E-9403DAF8A1C7}" type="presOf" srcId="{5161042E-D40A-4828-BB77-DCE8CE1B876A}" destId="{0EF5F158-7D5F-4DD1-BD79-2BE07C644B12}" srcOrd="1" destOrd="0" presId="urn:microsoft.com/office/officeart/2005/8/layout/list1"/>
    <dgm:cxn modelId="{A838A2DD-5DCD-41F7-BAC2-0053B0387159}" type="presOf" srcId="{B74D5579-8FDB-471B-BFE2-6C131C4DACD7}" destId="{4295D643-3430-43CB-986A-AE7F46D6A779}" srcOrd="0" destOrd="0" presId="urn:microsoft.com/office/officeart/2005/8/layout/list1"/>
    <dgm:cxn modelId="{D1386BDE-0FEF-45F8-98F2-F21285535BC2}" srcId="{01C16C64-6704-42BE-A47C-1F569EB0E06C}" destId="{6492E66F-2146-4140-B6FC-FF810D4899E4}" srcOrd="2" destOrd="0" parTransId="{1D0E44DB-494F-4981-9C6F-94BC28D586FE}" sibTransId="{75E6448B-9E5F-42AB-BCB8-9102CDDEAA36}"/>
    <dgm:cxn modelId="{EE3DC6E0-9C9C-43D1-A3C9-46BEAA8E2682}" srcId="{01C16C64-6704-42BE-A47C-1F569EB0E06C}" destId="{B48FEB99-3777-439A-B8DF-FEC014964C02}" srcOrd="0" destOrd="0" parTransId="{82907986-E565-4058-9C66-5BEB431EFC45}" sibTransId="{6356124E-58FB-4E2C-BFC4-C25E90B5E540}"/>
    <dgm:cxn modelId="{180A2EED-0A65-42E1-AD28-A88D098F107C}" type="presOf" srcId="{5161042E-D40A-4828-BB77-DCE8CE1B876A}" destId="{12EA2FBC-7B02-486F-83FD-11E7176AD8C2}" srcOrd="0" destOrd="0" presId="urn:microsoft.com/office/officeart/2005/8/layout/list1"/>
    <dgm:cxn modelId="{1AD71AFD-3DE9-4C12-96B6-5F713B7856BB}" type="presOf" srcId="{B48FEB99-3777-439A-B8DF-FEC014964C02}" destId="{137F283F-6DC1-4E4E-BFC4-3B712E736FBA}" srcOrd="1" destOrd="0" presId="urn:microsoft.com/office/officeart/2005/8/layout/list1"/>
    <dgm:cxn modelId="{DD37D70A-E516-4F99-B213-4BEF17A1BDB5}" type="presParOf" srcId="{4E9F3D44-75A0-490E-A2B4-5463F96101A8}" destId="{F7017E3F-92CF-413C-AA27-02DE43667299}" srcOrd="0" destOrd="0" presId="urn:microsoft.com/office/officeart/2005/8/layout/list1"/>
    <dgm:cxn modelId="{2B0C1B55-B0AD-4FCA-B50B-9CFC25EDA5CA}" type="presParOf" srcId="{F7017E3F-92CF-413C-AA27-02DE43667299}" destId="{C3435CDF-9A77-421C-A713-30ACF9C60E34}" srcOrd="0" destOrd="0" presId="urn:microsoft.com/office/officeart/2005/8/layout/list1"/>
    <dgm:cxn modelId="{56BB2B26-D70F-4FC5-878F-C7C8B665F4D9}" type="presParOf" srcId="{F7017E3F-92CF-413C-AA27-02DE43667299}" destId="{137F283F-6DC1-4E4E-BFC4-3B712E736FBA}" srcOrd="1" destOrd="0" presId="urn:microsoft.com/office/officeart/2005/8/layout/list1"/>
    <dgm:cxn modelId="{ADE3B457-FCB7-4B80-8F02-1786863F1E2C}" type="presParOf" srcId="{4E9F3D44-75A0-490E-A2B4-5463F96101A8}" destId="{B6BF6C07-9A1F-461E-AF6B-CEED32DDA3CB}" srcOrd="1" destOrd="0" presId="urn:microsoft.com/office/officeart/2005/8/layout/list1"/>
    <dgm:cxn modelId="{C990AE26-0874-4DD0-A12E-764F2EBF1519}" type="presParOf" srcId="{4E9F3D44-75A0-490E-A2B4-5463F96101A8}" destId="{DF114C3C-C0C3-44E2-BC7A-601D85BFEAF3}" srcOrd="2" destOrd="0" presId="urn:microsoft.com/office/officeart/2005/8/layout/list1"/>
    <dgm:cxn modelId="{73048C04-B289-45DA-B1CB-E650302E8E98}" type="presParOf" srcId="{4E9F3D44-75A0-490E-A2B4-5463F96101A8}" destId="{CD23BCC1-A7C4-4A1C-89E1-ADCF66D9567E}" srcOrd="3" destOrd="0" presId="urn:microsoft.com/office/officeart/2005/8/layout/list1"/>
    <dgm:cxn modelId="{814991B2-7027-40DE-A409-9C995F85C816}" type="presParOf" srcId="{4E9F3D44-75A0-490E-A2B4-5463F96101A8}" destId="{1AE8E351-A4BF-49AA-ACE3-E8034E7A0444}" srcOrd="4" destOrd="0" presId="urn:microsoft.com/office/officeart/2005/8/layout/list1"/>
    <dgm:cxn modelId="{AF0EC95A-9BE4-41D5-9FCD-BC014256631D}" type="presParOf" srcId="{1AE8E351-A4BF-49AA-ACE3-E8034E7A0444}" destId="{43762D00-7DA6-4EE4-9DD3-135C9A544674}" srcOrd="0" destOrd="0" presId="urn:microsoft.com/office/officeart/2005/8/layout/list1"/>
    <dgm:cxn modelId="{2D732301-9F23-45AF-BFF7-BFCFB34A5C77}" type="presParOf" srcId="{1AE8E351-A4BF-49AA-ACE3-E8034E7A0444}" destId="{A603C4F5-3734-431D-88F8-0A6AD7869764}" srcOrd="1" destOrd="0" presId="urn:microsoft.com/office/officeart/2005/8/layout/list1"/>
    <dgm:cxn modelId="{3576EC74-FE9A-4255-A6F1-0C3DEB2F93FE}" type="presParOf" srcId="{4E9F3D44-75A0-490E-A2B4-5463F96101A8}" destId="{416E8AAA-B4A0-4829-9BA4-58FE73190822}" srcOrd="5" destOrd="0" presId="urn:microsoft.com/office/officeart/2005/8/layout/list1"/>
    <dgm:cxn modelId="{25FD77BB-5566-4BDD-BCAA-A8D576E0CE35}" type="presParOf" srcId="{4E9F3D44-75A0-490E-A2B4-5463F96101A8}" destId="{1F105506-2D44-4215-861C-618AB22D2999}" srcOrd="6" destOrd="0" presId="urn:microsoft.com/office/officeart/2005/8/layout/list1"/>
    <dgm:cxn modelId="{456BD483-5723-4C3B-BC76-CDA18BE08BC7}" type="presParOf" srcId="{4E9F3D44-75A0-490E-A2B4-5463F96101A8}" destId="{C418C510-62A5-49F9-812A-F921C8C4518F}" srcOrd="7" destOrd="0" presId="urn:microsoft.com/office/officeart/2005/8/layout/list1"/>
    <dgm:cxn modelId="{63A4BBC9-6200-45CF-BF36-BCA2A2BAF35D}" type="presParOf" srcId="{4E9F3D44-75A0-490E-A2B4-5463F96101A8}" destId="{D9513AA7-5073-4EB2-92F8-E274ED6FFB5D}" srcOrd="8" destOrd="0" presId="urn:microsoft.com/office/officeart/2005/8/layout/list1"/>
    <dgm:cxn modelId="{D7C81362-23B0-48F9-AEBA-DF87DB6E5EEB}" type="presParOf" srcId="{D9513AA7-5073-4EB2-92F8-E274ED6FFB5D}" destId="{521258BD-FDB3-4B2D-9518-77E218065D82}" srcOrd="0" destOrd="0" presId="urn:microsoft.com/office/officeart/2005/8/layout/list1"/>
    <dgm:cxn modelId="{293742CD-10CA-4246-B411-2458B7BB3DFF}" type="presParOf" srcId="{D9513AA7-5073-4EB2-92F8-E274ED6FFB5D}" destId="{5A1A3FA6-00C8-47E8-AF4E-AEF80E5F5E29}" srcOrd="1" destOrd="0" presId="urn:microsoft.com/office/officeart/2005/8/layout/list1"/>
    <dgm:cxn modelId="{C07D5BF6-188B-4732-98DE-1A7279D7EA51}" type="presParOf" srcId="{4E9F3D44-75A0-490E-A2B4-5463F96101A8}" destId="{40082081-DCC6-4D31-800D-7C24152A2768}" srcOrd="9" destOrd="0" presId="urn:microsoft.com/office/officeart/2005/8/layout/list1"/>
    <dgm:cxn modelId="{33D28F79-B616-4926-96B4-041F72B699D2}" type="presParOf" srcId="{4E9F3D44-75A0-490E-A2B4-5463F96101A8}" destId="{43F1BCBC-EED3-4D29-9D42-B46F0AC868E4}" srcOrd="10" destOrd="0" presId="urn:microsoft.com/office/officeart/2005/8/layout/list1"/>
    <dgm:cxn modelId="{65A70AAA-3AE4-4880-B54D-E8F3A3A50674}" type="presParOf" srcId="{4E9F3D44-75A0-490E-A2B4-5463F96101A8}" destId="{558434CB-A42E-4712-BF7A-2205D88F810A}" srcOrd="11" destOrd="0" presId="urn:microsoft.com/office/officeart/2005/8/layout/list1"/>
    <dgm:cxn modelId="{BC16A3CC-0F98-487D-B5B0-CABFFF015CF6}" type="presParOf" srcId="{4E9F3D44-75A0-490E-A2B4-5463F96101A8}" destId="{50214B66-2E3E-4B40-A6A7-3E4F75E832FD}" srcOrd="12" destOrd="0" presId="urn:microsoft.com/office/officeart/2005/8/layout/list1"/>
    <dgm:cxn modelId="{DC61F7DD-7F8A-4852-B70E-5C26FFFE1222}" type="presParOf" srcId="{50214B66-2E3E-4B40-A6A7-3E4F75E832FD}" destId="{4295D643-3430-43CB-986A-AE7F46D6A779}" srcOrd="0" destOrd="0" presId="urn:microsoft.com/office/officeart/2005/8/layout/list1"/>
    <dgm:cxn modelId="{50655E2D-A5DE-4F3E-AEE0-35FD00EF0307}" type="presParOf" srcId="{50214B66-2E3E-4B40-A6A7-3E4F75E832FD}" destId="{830B75CB-0609-4E10-BCCF-0D3DB976F1FD}" srcOrd="1" destOrd="0" presId="urn:microsoft.com/office/officeart/2005/8/layout/list1"/>
    <dgm:cxn modelId="{589C2BC9-01EC-4408-B5A9-EF3F742CE793}" type="presParOf" srcId="{4E9F3D44-75A0-490E-A2B4-5463F96101A8}" destId="{58E42C99-58CC-4456-A775-5F71D828783B}" srcOrd="13" destOrd="0" presId="urn:microsoft.com/office/officeart/2005/8/layout/list1"/>
    <dgm:cxn modelId="{328ED246-1D27-4E1D-8FCA-D269A9D8634F}" type="presParOf" srcId="{4E9F3D44-75A0-490E-A2B4-5463F96101A8}" destId="{AEEEB068-EDC5-4451-9526-B885645EFBE7}" srcOrd="14" destOrd="0" presId="urn:microsoft.com/office/officeart/2005/8/layout/list1"/>
    <dgm:cxn modelId="{436041A8-501B-47A2-9E40-D4F05949BE66}" type="presParOf" srcId="{4E9F3D44-75A0-490E-A2B4-5463F96101A8}" destId="{7A4BF4CE-0765-4FFB-8947-B743C3A778F2}" srcOrd="15" destOrd="0" presId="urn:microsoft.com/office/officeart/2005/8/layout/list1"/>
    <dgm:cxn modelId="{0B4D9102-95FF-4B0E-83B6-C8A508E5D1A9}" type="presParOf" srcId="{4E9F3D44-75A0-490E-A2B4-5463F96101A8}" destId="{3314F0F9-063C-4F4D-9B4F-4444C6DD92E3}" srcOrd="16" destOrd="0" presId="urn:microsoft.com/office/officeart/2005/8/layout/list1"/>
    <dgm:cxn modelId="{EBFDE4BE-F66B-47F7-94F1-D399C2DD15C0}" type="presParOf" srcId="{3314F0F9-063C-4F4D-9B4F-4444C6DD92E3}" destId="{12EA2FBC-7B02-486F-83FD-11E7176AD8C2}" srcOrd="0" destOrd="0" presId="urn:microsoft.com/office/officeart/2005/8/layout/list1"/>
    <dgm:cxn modelId="{F417788F-342D-4FFE-A99B-7B8A75F1990C}" type="presParOf" srcId="{3314F0F9-063C-4F4D-9B4F-4444C6DD92E3}" destId="{0EF5F158-7D5F-4DD1-BD79-2BE07C644B12}" srcOrd="1" destOrd="0" presId="urn:microsoft.com/office/officeart/2005/8/layout/list1"/>
    <dgm:cxn modelId="{47BBEE7D-DBB9-439D-8D0F-20108E95D839}" type="presParOf" srcId="{4E9F3D44-75A0-490E-A2B4-5463F96101A8}" destId="{CA1B79F8-DCA6-4018-9ECE-7E08C3E1B8D0}" srcOrd="17" destOrd="0" presId="urn:microsoft.com/office/officeart/2005/8/layout/list1"/>
    <dgm:cxn modelId="{AE5A5025-BC53-40E1-908E-7B2797F7CB5F}" type="presParOf" srcId="{4E9F3D44-75A0-490E-A2B4-5463F96101A8}" destId="{38561A5C-F1FE-4475-B8F4-B232F96CA50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75595B-CDAB-499E-B634-F44A1F9799D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FA0AC4-6481-4F96-9E97-DB343A15CBA5}">
      <dgm:prSet/>
      <dgm:spPr/>
      <dgm:t>
        <a:bodyPr/>
        <a:lstStyle/>
        <a:p>
          <a:r>
            <a:rPr lang="en-US"/>
            <a:t>Network Security Monitor</a:t>
          </a:r>
        </a:p>
      </dgm:t>
    </dgm:pt>
    <dgm:pt modelId="{1A4BCC10-FA19-45D3-989C-F52A31871370}" type="parTrans" cxnId="{029803F0-3155-4FE5-A341-40637FDDA485}">
      <dgm:prSet/>
      <dgm:spPr/>
      <dgm:t>
        <a:bodyPr/>
        <a:lstStyle/>
        <a:p>
          <a:endParaRPr lang="en-US"/>
        </a:p>
      </dgm:t>
    </dgm:pt>
    <dgm:pt modelId="{D1724338-7C1F-47C6-A265-C42F990C9AA1}" type="sibTrans" cxnId="{029803F0-3155-4FE5-A341-40637FDDA485}">
      <dgm:prSet/>
      <dgm:spPr/>
      <dgm:t>
        <a:bodyPr/>
        <a:lstStyle/>
        <a:p>
          <a:endParaRPr lang="en-US"/>
        </a:p>
      </dgm:t>
    </dgm:pt>
    <dgm:pt modelId="{CF43948B-4405-4FDD-9164-5608071A725E}">
      <dgm:prSet/>
      <dgm:spPr/>
      <dgm:t>
        <a:bodyPr/>
        <a:lstStyle/>
        <a:p>
          <a:r>
            <a:rPr lang="ko-KR"/>
            <a:t>네트워크 트래픽 검사</a:t>
          </a:r>
          <a:r>
            <a:rPr lang="en-US" altLang="ko-KR"/>
            <a:t>, </a:t>
          </a:r>
          <a:r>
            <a:rPr lang="ko-KR" altLang="en-US"/>
            <a:t>상세 분석</a:t>
          </a:r>
          <a:endParaRPr lang="en-US"/>
        </a:p>
      </dgm:t>
    </dgm:pt>
    <dgm:pt modelId="{1B95F9B7-9D09-43E9-B6A1-7BC88940D17F}" type="parTrans" cxnId="{35C92E7C-39CA-4E87-8371-1CEBBD6890B6}">
      <dgm:prSet/>
      <dgm:spPr/>
      <dgm:t>
        <a:bodyPr/>
        <a:lstStyle/>
        <a:p>
          <a:endParaRPr lang="en-US"/>
        </a:p>
      </dgm:t>
    </dgm:pt>
    <dgm:pt modelId="{98C0F112-6EBC-49E5-B299-727ADE42633A}" type="sibTrans" cxnId="{35C92E7C-39CA-4E87-8371-1CEBBD6890B6}">
      <dgm:prSet/>
      <dgm:spPr/>
      <dgm:t>
        <a:bodyPr/>
        <a:lstStyle/>
        <a:p>
          <a:endParaRPr lang="en-US"/>
        </a:p>
      </dgm:t>
    </dgm:pt>
    <dgm:pt modelId="{298F3DB2-33AD-4BDA-AF94-8EC990B816F4}">
      <dgm:prSet/>
      <dgm:spPr/>
      <dgm:t>
        <a:bodyPr/>
        <a:lstStyle/>
        <a:p>
          <a:r>
            <a:rPr lang="ko-KR"/>
            <a:t>네트워크 활동을 설명하는 자세하고 다양한 로그 생성</a:t>
          </a:r>
          <a:endParaRPr lang="en-US"/>
        </a:p>
      </dgm:t>
    </dgm:pt>
    <dgm:pt modelId="{76D3A2FF-2E0D-41C0-807B-5E2D91C8D132}" type="parTrans" cxnId="{64049683-6B12-4B68-88FC-78A977662870}">
      <dgm:prSet/>
      <dgm:spPr/>
      <dgm:t>
        <a:bodyPr/>
        <a:lstStyle/>
        <a:p>
          <a:endParaRPr lang="en-US"/>
        </a:p>
      </dgm:t>
    </dgm:pt>
    <dgm:pt modelId="{C27D10AB-1C69-477F-8A24-9F63092F7718}" type="sibTrans" cxnId="{64049683-6B12-4B68-88FC-78A977662870}">
      <dgm:prSet/>
      <dgm:spPr/>
      <dgm:t>
        <a:bodyPr/>
        <a:lstStyle/>
        <a:p>
          <a:endParaRPr lang="en-US"/>
        </a:p>
      </dgm:t>
    </dgm:pt>
    <dgm:pt modelId="{E7F880BE-36F8-4124-9C82-8AED15285DE0}" type="pres">
      <dgm:prSet presAssocID="{B475595B-CDAB-499E-B634-F44A1F9799D5}" presName="linear" presStyleCnt="0">
        <dgm:presLayoutVars>
          <dgm:dir/>
          <dgm:animLvl val="lvl"/>
          <dgm:resizeHandles val="exact"/>
        </dgm:presLayoutVars>
      </dgm:prSet>
      <dgm:spPr/>
    </dgm:pt>
    <dgm:pt modelId="{6D995401-91DF-4984-832A-284AE6CA872B}" type="pres">
      <dgm:prSet presAssocID="{ECFA0AC4-6481-4F96-9E97-DB343A15CBA5}" presName="parentLin" presStyleCnt="0"/>
      <dgm:spPr/>
    </dgm:pt>
    <dgm:pt modelId="{A3056CA7-7BDF-49A6-9EEA-6C7C3145DEC6}" type="pres">
      <dgm:prSet presAssocID="{ECFA0AC4-6481-4F96-9E97-DB343A15CBA5}" presName="parentLeftMargin" presStyleLbl="node1" presStyleIdx="0" presStyleCnt="3"/>
      <dgm:spPr/>
    </dgm:pt>
    <dgm:pt modelId="{1D96881F-B57C-499B-9D4B-05996795DA8C}" type="pres">
      <dgm:prSet presAssocID="{ECFA0AC4-6481-4F96-9E97-DB343A15CBA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9698F2A-6F9E-48CE-8E23-657B65C9E6EF}" type="pres">
      <dgm:prSet presAssocID="{ECFA0AC4-6481-4F96-9E97-DB343A15CBA5}" presName="negativeSpace" presStyleCnt="0"/>
      <dgm:spPr/>
    </dgm:pt>
    <dgm:pt modelId="{E2B2DC9D-0523-4C6A-8AE2-76DE554FB6B1}" type="pres">
      <dgm:prSet presAssocID="{ECFA0AC4-6481-4F96-9E97-DB343A15CBA5}" presName="childText" presStyleLbl="conFgAcc1" presStyleIdx="0" presStyleCnt="3">
        <dgm:presLayoutVars>
          <dgm:bulletEnabled val="1"/>
        </dgm:presLayoutVars>
      </dgm:prSet>
      <dgm:spPr/>
    </dgm:pt>
    <dgm:pt modelId="{5E6126F4-A34D-4AED-A6A5-ED156BEA7C26}" type="pres">
      <dgm:prSet presAssocID="{D1724338-7C1F-47C6-A265-C42F990C9AA1}" presName="spaceBetweenRectangles" presStyleCnt="0"/>
      <dgm:spPr/>
    </dgm:pt>
    <dgm:pt modelId="{7782A72C-44F6-4FEE-9BE7-645613D64F10}" type="pres">
      <dgm:prSet presAssocID="{CF43948B-4405-4FDD-9164-5608071A725E}" presName="parentLin" presStyleCnt="0"/>
      <dgm:spPr/>
    </dgm:pt>
    <dgm:pt modelId="{63F3C6ED-5C2A-4CE8-9B75-6D46B24E061A}" type="pres">
      <dgm:prSet presAssocID="{CF43948B-4405-4FDD-9164-5608071A725E}" presName="parentLeftMargin" presStyleLbl="node1" presStyleIdx="0" presStyleCnt="3"/>
      <dgm:spPr/>
    </dgm:pt>
    <dgm:pt modelId="{E3427C6F-7060-4C67-9A52-D5A733E12503}" type="pres">
      <dgm:prSet presAssocID="{CF43948B-4405-4FDD-9164-5608071A725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899AD31-79D3-40E7-BBA3-288A04F90006}" type="pres">
      <dgm:prSet presAssocID="{CF43948B-4405-4FDD-9164-5608071A725E}" presName="negativeSpace" presStyleCnt="0"/>
      <dgm:spPr/>
    </dgm:pt>
    <dgm:pt modelId="{160835D8-84E9-4D43-85B5-7C66EA219E90}" type="pres">
      <dgm:prSet presAssocID="{CF43948B-4405-4FDD-9164-5608071A725E}" presName="childText" presStyleLbl="conFgAcc1" presStyleIdx="1" presStyleCnt="3">
        <dgm:presLayoutVars>
          <dgm:bulletEnabled val="1"/>
        </dgm:presLayoutVars>
      </dgm:prSet>
      <dgm:spPr/>
    </dgm:pt>
    <dgm:pt modelId="{EDD76094-3F40-4BDA-9388-864A51149B57}" type="pres">
      <dgm:prSet presAssocID="{98C0F112-6EBC-49E5-B299-727ADE42633A}" presName="spaceBetweenRectangles" presStyleCnt="0"/>
      <dgm:spPr/>
    </dgm:pt>
    <dgm:pt modelId="{9073D45E-4D90-412D-9F99-038CA462E53F}" type="pres">
      <dgm:prSet presAssocID="{298F3DB2-33AD-4BDA-AF94-8EC990B816F4}" presName="parentLin" presStyleCnt="0"/>
      <dgm:spPr/>
    </dgm:pt>
    <dgm:pt modelId="{81047AD8-0C3C-4915-9BA7-A76618264F49}" type="pres">
      <dgm:prSet presAssocID="{298F3DB2-33AD-4BDA-AF94-8EC990B816F4}" presName="parentLeftMargin" presStyleLbl="node1" presStyleIdx="1" presStyleCnt="3"/>
      <dgm:spPr/>
    </dgm:pt>
    <dgm:pt modelId="{DD724204-D7BA-495F-AC96-1AC5711D695D}" type="pres">
      <dgm:prSet presAssocID="{298F3DB2-33AD-4BDA-AF94-8EC990B816F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25CED96-F559-4962-B2BD-746A61460A73}" type="pres">
      <dgm:prSet presAssocID="{298F3DB2-33AD-4BDA-AF94-8EC990B816F4}" presName="negativeSpace" presStyleCnt="0"/>
      <dgm:spPr/>
    </dgm:pt>
    <dgm:pt modelId="{5EB4C7EC-05AA-4E9D-8600-526D8BD399E0}" type="pres">
      <dgm:prSet presAssocID="{298F3DB2-33AD-4BDA-AF94-8EC990B816F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8217F23-FF6B-4514-A9ED-1C40495B87F9}" type="presOf" srcId="{ECFA0AC4-6481-4F96-9E97-DB343A15CBA5}" destId="{A3056CA7-7BDF-49A6-9EEA-6C7C3145DEC6}" srcOrd="0" destOrd="0" presId="urn:microsoft.com/office/officeart/2005/8/layout/list1"/>
    <dgm:cxn modelId="{13CDBD24-44F7-4E80-AE71-10C38DFA1F32}" type="presOf" srcId="{ECFA0AC4-6481-4F96-9E97-DB343A15CBA5}" destId="{1D96881F-B57C-499B-9D4B-05996795DA8C}" srcOrd="1" destOrd="0" presId="urn:microsoft.com/office/officeart/2005/8/layout/list1"/>
    <dgm:cxn modelId="{ABD87525-5DE6-4A42-9349-444905DAC61E}" type="presOf" srcId="{B475595B-CDAB-499E-B634-F44A1F9799D5}" destId="{E7F880BE-36F8-4124-9C82-8AED15285DE0}" srcOrd="0" destOrd="0" presId="urn:microsoft.com/office/officeart/2005/8/layout/list1"/>
    <dgm:cxn modelId="{022D4031-AB9A-450E-BCD1-11B930A3A12F}" type="presOf" srcId="{CF43948B-4405-4FDD-9164-5608071A725E}" destId="{63F3C6ED-5C2A-4CE8-9B75-6D46B24E061A}" srcOrd="0" destOrd="0" presId="urn:microsoft.com/office/officeart/2005/8/layout/list1"/>
    <dgm:cxn modelId="{35C92E7C-39CA-4E87-8371-1CEBBD6890B6}" srcId="{B475595B-CDAB-499E-B634-F44A1F9799D5}" destId="{CF43948B-4405-4FDD-9164-5608071A725E}" srcOrd="1" destOrd="0" parTransId="{1B95F9B7-9D09-43E9-B6A1-7BC88940D17F}" sibTransId="{98C0F112-6EBC-49E5-B299-727ADE42633A}"/>
    <dgm:cxn modelId="{64049683-6B12-4B68-88FC-78A977662870}" srcId="{B475595B-CDAB-499E-B634-F44A1F9799D5}" destId="{298F3DB2-33AD-4BDA-AF94-8EC990B816F4}" srcOrd="2" destOrd="0" parTransId="{76D3A2FF-2E0D-41C0-807B-5E2D91C8D132}" sibTransId="{C27D10AB-1C69-477F-8A24-9F63092F7718}"/>
    <dgm:cxn modelId="{9772C4DE-1BD5-48B6-8E1D-CFEAD0C44AE8}" type="presOf" srcId="{CF43948B-4405-4FDD-9164-5608071A725E}" destId="{E3427C6F-7060-4C67-9A52-D5A733E12503}" srcOrd="1" destOrd="0" presId="urn:microsoft.com/office/officeart/2005/8/layout/list1"/>
    <dgm:cxn modelId="{029803F0-3155-4FE5-A341-40637FDDA485}" srcId="{B475595B-CDAB-499E-B634-F44A1F9799D5}" destId="{ECFA0AC4-6481-4F96-9E97-DB343A15CBA5}" srcOrd="0" destOrd="0" parTransId="{1A4BCC10-FA19-45D3-989C-F52A31871370}" sibTransId="{D1724338-7C1F-47C6-A265-C42F990C9AA1}"/>
    <dgm:cxn modelId="{13837BF1-BF4E-439E-BDDB-F48C695D70A7}" type="presOf" srcId="{298F3DB2-33AD-4BDA-AF94-8EC990B816F4}" destId="{81047AD8-0C3C-4915-9BA7-A76618264F49}" srcOrd="0" destOrd="0" presId="urn:microsoft.com/office/officeart/2005/8/layout/list1"/>
    <dgm:cxn modelId="{E63F94F1-57A7-41D9-9B87-785AB7FFD6AE}" type="presOf" srcId="{298F3DB2-33AD-4BDA-AF94-8EC990B816F4}" destId="{DD724204-D7BA-495F-AC96-1AC5711D695D}" srcOrd="1" destOrd="0" presId="urn:microsoft.com/office/officeart/2005/8/layout/list1"/>
    <dgm:cxn modelId="{DA4F621D-8541-4815-A4D2-E89C167E9148}" type="presParOf" srcId="{E7F880BE-36F8-4124-9C82-8AED15285DE0}" destId="{6D995401-91DF-4984-832A-284AE6CA872B}" srcOrd="0" destOrd="0" presId="urn:microsoft.com/office/officeart/2005/8/layout/list1"/>
    <dgm:cxn modelId="{EDA81E90-B34D-4CBF-B482-8B2552F9E6D8}" type="presParOf" srcId="{6D995401-91DF-4984-832A-284AE6CA872B}" destId="{A3056CA7-7BDF-49A6-9EEA-6C7C3145DEC6}" srcOrd="0" destOrd="0" presId="urn:microsoft.com/office/officeart/2005/8/layout/list1"/>
    <dgm:cxn modelId="{38CE6E64-AE39-47B9-9988-63B1077245B4}" type="presParOf" srcId="{6D995401-91DF-4984-832A-284AE6CA872B}" destId="{1D96881F-B57C-499B-9D4B-05996795DA8C}" srcOrd="1" destOrd="0" presId="urn:microsoft.com/office/officeart/2005/8/layout/list1"/>
    <dgm:cxn modelId="{F6C68850-6A77-4D72-B2BA-5D3FADD53CF0}" type="presParOf" srcId="{E7F880BE-36F8-4124-9C82-8AED15285DE0}" destId="{09698F2A-6F9E-48CE-8E23-657B65C9E6EF}" srcOrd="1" destOrd="0" presId="urn:microsoft.com/office/officeart/2005/8/layout/list1"/>
    <dgm:cxn modelId="{55CF323B-6A7C-4632-98DA-2ABF6A4C1C2E}" type="presParOf" srcId="{E7F880BE-36F8-4124-9C82-8AED15285DE0}" destId="{E2B2DC9D-0523-4C6A-8AE2-76DE554FB6B1}" srcOrd="2" destOrd="0" presId="urn:microsoft.com/office/officeart/2005/8/layout/list1"/>
    <dgm:cxn modelId="{A4427E47-DDDC-47A6-83A8-FB286D6DBB04}" type="presParOf" srcId="{E7F880BE-36F8-4124-9C82-8AED15285DE0}" destId="{5E6126F4-A34D-4AED-A6A5-ED156BEA7C26}" srcOrd="3" destOrd="0" presId="urn:microsoft.com/office/officeart/2005/8/layout/list1"/>
    <dgm:cxn modelId="{7EE9C691-3543-4E64-AE2B-9C28B725E5FC}" type="presParOf" srcId="{E7F880BE-36F8-4124-9C82-8AED15285DE0}" destId="{7782A72C-44F6-4FEE-9BE7-645613D64F10}" srcOrd="4" destOrd="0" presId="urn:microsoft.com/office/officeart/2005/8/layout/list1"/>
    <dgm:cxn modelId="{E0565F02-2505-4C73-844B-D7C971C14954}" type="presParOf" srcId="{7782A72C-44F6-4FEE-9BE7-645613D64F10}" destId="{63F3C6ED-5C2A-4CE8-9B75-6D46B24E061A}" srcOrd="0" destOrd="0" presId="urn:microsoft.com/office/officeart/2005/8/layout/list1"/>
    <dgm:cxn modelId="{2DDC28DB-6FCA-4576-95C4-6D3B09ED4754}" type="presParOf" srcId="{7782A72C-44F6-4FEE-9BE7-645613D64F10}" destId="{E3427C6F-7060-4C67-9A52-D5A733E12503}" srcOrd="1" destOrd="0" presId="urn:microsoft.com/office/officeart/2005/8/layout/list1"/>
    <dgm:cxn modelId="{62B18932-427B-45DA-9E2D-1EECAC338AB4}" type="presParOf" srcId="{E7F880BE-36F8-4124-9C82-8AED15285DE0}" destId="{B899AD31-79D3-40E7-BBA3-288A04F90006}" srcOrd="5" destOrd="0" presId="urn:microsoft.com/office/officeart/2005/8/layout/list1"/>
    <dgm:cxn modelId="{67D2AAD2-AA4C-4C25-B8AE-441FD96CDA1C}" type="presParOf" srcId="{E7F880BE-36F8-4124-9C82-8AED15285DE0}" destId="{160835D8-84E9-4D43-85B5-7C66EA219E90}" srcOrd="6" destOrd="0" presId="urn:microsoft.com/office/officeart/2005/8/layout/list1"/>
    <dgm:cxn modelId="{FE97AA7F-82DA-4C97-BCB2-C4EBCD0C12E0}" type="presParOf" srcId="{E7F880BE-36F8-4124-9C82-8AED15285DE0}" destId="{EDD76094-3F40-4BDA-9388-864A51149B57}" srcOrd="7" destOrd="0" presId="urn:microsoft.com/office/officeart/2005/8/layout/list1"/>
    <dgm:cxn modelId="{9185DA1A-2912-4E7D-8CB5-CC17A58DC80C}" type="presParOf" srcId="{E7F880BE-36F8-4124-9C82-8AED15285DE0}" destId="{9073D45E-4D90-412D-9F99-038CA462E53F}" srcOrd="8" destOrd="0" presId="urn:microsoft.com/office/officeart/2005/8/layout/list1"/>
    <dgm:cxn modelId="{2E1C9374-3251-4761-B1CF-35DCAE7C77FC}" type="presParOf" srcId="{9073D45E-4D90-412D-9F99-038CA462E53F}" destId="{81047AD8-0C3C-4915-9BA7-A76618264F49}" srcOrd="0" destOrd="0" presId="urn:microsoft.com/office/officeart/2005/8/layout/list1"/>
    <dgm:cxn modelId="{FE30F847-0D30-4A78-8D20-3BF801E859DD}" type="presParOf" srcId="{9073D45E-4D90-412D-9F99-038CA462E53F}" destId="{DD724204-D7BA-495F-AC96-1AC5711D695D}" srcOrd="1" destOrd="0" presId="urn:microsoft.com/office/officeart/2005/8/layout/list1"/>
    <dgm:cxn modelId="{F3CE9793-AE1F-4E83-940C-4148C5DC395D}" type="presParOf" srcId="{E7F880BE-36F8-4124-9C82-8AED15285DE0}" destId="{C25CED96-F559-4962-B2BD-746A61460A73}" srcOrd="9" destOrd="0" presId="urn:microsoft.com/office/officeart/2005/8/layout/list1"/>
    <dgm:cxn modelId="{000A8D5D-FC49-4B86-9DAD-EC3F5A560EA6}" type="presParOf" srcId="{E7F880BE-36F8-4124-9C82-8AED15285DE0}" destId="{5EB4C7EC-05AA-4E9D-8600-526D8BD399E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FAFFE5-1E03-4DD7-A82E-36A8B485F40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C238C4-6408-494D-9259-564BA7612FE0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/>
            <a:t>Zeek DNS </a:t>
          </a:r>
          <a:r>
            <a:rPr lang="ko-KR"/>
            <a:t>로그와 딥러닝을 활용하는 </a:t>
          </a:r>
          <a:r>
            <a:rPr lang="en-US"/>
            <a:t>DGA </a:t>
          </a:r>
          <a:r>
            <a:rPr lang="ko-KR"/>
            <a:t>도메인 탐지기 개발</a:t>
          </a:r>
          <a:endParaRPr lang="en-US"/>
        </a:p>
      </dgm:t>
    </dgm:pt>
    <dgm:pt modelId="{6AEB53F1-A1D8-4944-A461-568B83DF5D58}" type="parTrans" cxnId="{AD17DC63-45D1-4B6D-8E0C-9F3BA015516C}">
      <dgm:prSet/>
      <dgm:spPr/>
      <dgm:t>
        <a:bodyPr/>
        <a:lstStyle/>
        <a:p>
          <a:endParaRPr lang="en-US"/>
        </a:p>
      </dgm:t>
    </dgm:pt>
    <dgm:pt modelId="{4B4ACA82-E20C-4CF2-8AA4-BC59078DACAE}" type="sibTrans" cxnId="{AD17DC63-45D1-4B6D-8E0C-9F3BA015516C}">
      <dgm:prSet/>
      <dgm:spPr/>
      <dgm:t>
        <a:bodyPr/>
        <a:lstStyle/>
        <a:p>
          <a:endParaRPr lang="en-US"/>
        </a:p>
      </dgm:t>
    </dgm:pt>
    <dgm:pt modelId="{B2462CB6-2EDE-483F-9B38-3ABB9E90D025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https://github.com/mainsw/Zeek-DGA-Detector</a:t>
          </a:r>
          <a:endParaRPr lang="en-US"/>
        </a:p>
      </dgm:t>
    </dgm:pt>
    <dgm:pt modelId="{1714F3D1-D75E-444E-BEBD-1DE444E6989F}" type="parTrans" cxnId="{BBB4F447-71D0-4680-8C0A-06C96C915C93}">
      <dgm:prSet/>
      <dgm:spPr/>
      <dgm:t>
        <a:bodyPr/>
        <a:lstStyle/>
        <a:p>
          <a:endParaRPr lang="en-US"/>
        </a:p>
      </dgm:t>
    </dgm:pt>
    <dgm:pt modelId="{0900F97A-DE2C-4784-B283-74D9487FFA78}" type="sibTrans" cxnId="{BBB4F447-71D0-4680-8C0A-06C96C915C93}">
      <dgm:prSet/>
      <dgm:spPr/>
      <dgm:t>
        <a:bodyPr/>
        <a:lstStyle/>
        <a:p>
          <a:endParaRPr lang="en-US"/>
        </a:p>
      </dgm:t>
    </dgm:pt>
    <dgm:pt modelId="{7675AE75-E2DE-46D1-8180-9D7D2971F07F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DGA</a:t>
          </a:r>
          <a:r>
            <a:rPr lang="ko-KR" dirty="0"/>
            <a:t>는 </a:t>
          </a:r>
          <a:r>
            <a:rPr lang="ko-KR" dirty="0" err="1"/>
            <a:t>멀웨어의</a:t>
          </a:r>
          <a:r>
            <a:rPr lang="ko-KR" dirty="0"/>
            <a:t> </a:t>
          </a:r>
          <a:r>
            <a:rPr lang="en-US" dirty="0"/>
            <a:t>C2 </a:t>
          </a:r>
          <a:r>
            <a:rPr lang="ko-KR" dirty="0"/>
            <a:t>통신을 위해 광범위하게 사용되는 기술</a:t>
          </a:r>
          <a:r>
            <a:rPr lang="en-US" dirty="0"/>
            <a:t>.</a:t>
          </a:r>
        </a:p>
      </dgm:t>
    </dgm:pt>
    <dgm:pt modelId="{40E627FB-AEFB-432E-8DC4-8C61AE57CBAD}" type="parTrans" cxnId="{AFB90107-0872-4F5C-9747-2F7B24EE927B}">
      <dgm:prSet/>
      <dgm:spPr/>
      <dgm:t>
        <a:bodyPr/>
        <a:lstStyle/>
        <a:p>
          <a:endParaRPr lang="en-US"/>
        </a:p>
      </dgm:t>
    </dgm:pt>
    <dgm:pt modelId="{5AA0EEFC-E09D-41E4-AD9D-6BF0D2543AA6}" type="sibTrans" cxnId="{AFB90107-0872-4F5C-9747-2F7B24EE927B}">
      <dgm:prSet/>
      <dgm:spPr/>
      <dgm:t>
        <a:bodyPr/>
        <a:lstStyle/>
        <a:p>
          <a:endParaRPr lang="en-US"/>
        </a:p>
      </dgm:t>
    </dgm:pt>
    <dgm:pt modelId="{6BEA679B-3D07-4386-A0A7-8859C8487C61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o-KR"/>
            <a:t>시그니쳐 기반 탐지 어려움</a:t>
          </a:r>
          <a:r>
            <a:rPr lang="en-US"/>
            <a:t>.</a:t>
          </a:r>
        </a:p>
      </dgm:t>
    </dgm:pt>
    <dgm:pt modelId="{3F866C8C-A13F-4800-B8E7-284055801625}" type="parTrans" cxnId="{E39DA93C-6444-4C2D-B11A-3008C2CAD0F1}">
      <dgm:prSet/>
      <dgm:spPr/>
      <dgm:t>
        <a:bodyPr/>
        <a:lstStyle/>
        <a:p>
          <a:endParaRPr lang="en-US"/>
        </a:p>
      </dgm:t>
    </dgm:pt>
    <dgm:pt modelId="{886BC616-9DA0-4367-9A2D-C956432582CD}" type="sibTrans" cxnId="{E39DA93C-6444-4C2D-B11A-3008C2CAD0F1}">
      <dgm:prSet/>
      <dgm:spPr/>
      <dgm:t>
        <a:bodyPr/>
        <a:lstStyle/>
        <a:p>
          <a:endParaRPr lang="en-US"/>
        </a:p>
      </dgm:t>
    </dgm:pt>
    <dgm:pt modelId="{810512B2-DB93-4161-B47C-FF0D7BD41519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/>
            <a:t>AI</a:t>
          </a:r>
          <a:r>
            <a:rPr lang="ko-KR"/>
            <a:t>를 활용한 </a:t>
          </a:r>
          <a:r>
            <a:rPr lang="en-US"/>
            <a:t>DGA </a:t>
          </a:r>
          <a:r>
            <a:rPr lang="ko-KR"/>
            <a:t>예측 필요</a:t>
          </a:r>
          <a:r>
            <a:rPr lang="en-US"/>
            <a:t>.</a:t>
          </a:r>
        </a:p>
      </dgm:t>
    </dgm:pt>
    <dgm:pt modelId="{5B75489D-ABD2-42A6-B99A-C969C338E614}" type="parTrans" cxnId="{C95454C8-D516-4403-A311-DA5A0EE2CE83}">
      <dgm:prSet/>
      <dgm:spPr/>
      <dgm:t>
        <a:bodyPr/>
        <a:lstStyle/>
        <a:p>
          <a:endParaRPr lang="en-US"/>
        </a:p>
      </dgm:t>
    </dgm:pt>
    <dgm:pt modelId="{734CE1C9-D01C-4D82-BC82-CB1F6118AF27}" type="sibTrans" cxnId="{C95454C8-D516-4403-A311-DA5A0EE2CE83}">
      <dgm:prSet/>
      <dgm:spPr/>
      <dgm:t>
        <a:bodyPr/>
        <a:lstStyle/>
        <a:p>
          <a:endParaRPr lang="en-US"/>
        </a:p>
      </dgm:t>
    </dgm:pt>
    <dgm:pt modelId="{6732364D-1F0C-4300-B59E-1704FA4E29B2}" type="pres">
      <dgm:prSet presAssocID="{39FAFFE5-1E03-4DD7-A82E-36A8B485F402}" presName="linear" presStyleCnt="0">
        <dgm:presLayoutVars>
          <dgm:animLvl val="lvl"/>
          <dgm:resizeHandles val="exact"/>
        </dgm:presLayoutVars>
      </dgm:prSet>
      <dgm:spPr/>
    </dgm:pt>
    <dgm:pt modelId="{9DAA30C3-A628-46BC-9761-72386E86324F}" type="pres">
      <dgm:prSet presAssocID="{54C238C4-6408-494D-9259-564BA7612FE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505AE13-D56E-456F-B46B-F3396E85E2C5}" type="pres">
      <dgm:prSet presAssocID="{4B4ACA82-E20C-4CF2-8AA4-BC59078DACAE}" presName="spacer" presStyleCnt="0"/>
      <dgm:spPr/>
    </dgm:pt>
    <dgm:pt modelId="{9C124FDD-E4C4-4FC1-A642-E04466CF46E7}" type="pres">
      <dgm:prSet presAssocID="{B2462CB6-2EDE-483F-9B38-3ABB9E90D02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53DF303-2695-474A-BBD1-DE2F0350C8C5}" type="pres">
      <dgm:prSet presAssocID="{0900F97A-DE2C-4784-B283-74D9487FFA78}" presName="spacer" presStyleCnt="0"/>
      <dgm:spPr/>
    </dgm:pt>
    <dgm:pt modelId="{18785ED0-A87A-46AF-8757-2E915B1D69D5}" type="pres">
      <dgm:prSet presAssocID="{7675AE75-E2DE-46D1-8180-9D7D2971F07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1B2D8D8-82BF-4C73-ABAF-20EA31A3BE2D}" type="pres">
      <dgm:prSet presAssocID="{5AA0EEFC-E09D-41E4-AD9D-6BF0D2543AA6}" presName="spacer" presStyleCnt="0"/>
      <dgm:spPr/>
    </dgm:pt>
    <dgm:pt modelId="{0289E559-A924-450C-AF0F-3579176B208D}" type="pres">
      <dgm:prSet presAssocID="{6BEA679B-3D07-4386-A0A7-8859C8487C6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C25352D-DDCF-4C6F-ACE0-C9A3B4AA3C30}" type="pres">
      <dgm:prSet presAssocID="{886BC616-9DA0-4367-9A2D-C956432582CD}" presName="spacer" presStyleCnt="0"/>
      <dgm:spPr/>
    </dgm:pt>
    <dgm:pt modelId="{0C4C7F1C-AB65-4028-A85D-A83896F00A80}" type="pres">
      <dgm:prSet presAssocID="{810512B2-DB93-4161-B47C-FF0D7BD4151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FB90107-0872-4F5C-9747-2F7B24EE927B}" srcId="{39FAFFE5-1E03-4DD7-A82E-36A8B485F402}" destId="{7675AE75-E2DE-46D1-8180-9D7D2971F07F}" srcOrd="2" destOrd="0" parTransId="{40E627FB-AEFB-432E-8DC4-8C61AE57CBAD}" sibTransId="{5AA0EEFC-E09D-41E4-AD9D-6BF0D2543AA6}"/>
    <dgm:cxn modelId="{7F63DC0F-1009-4481-92BC-F0AB4560AC79}" type="presOf" srcId="{810512B2-DB93-4161-B47C-FF0D7BD41519}" destId="{0C4C7F1C-AB65-4028-A85D-A83896F00A80}" srcOrd="0" destOrd="0" presId="urn:microsoft.com/office/officeart/2005/8/layout/vList2"/>
    <dgm:cxn modelId="{C8F9A829-DDCC-490F-A553-B094FD86C0B0}" type="presOf" srcId="{7675AE75-E2DE-46D1-8180-9D7D2971F07F}" destId="{18785ED0-A87A-46AF-8757-2E915B1D69D5}" srcOrd="0" destOrd="0" presId="urn:microsoft.com/office/officeart/2005/8/layout/vList2"/>
    <dgm:cxn modelId="{E39DA93C-6444-4C2D-B11A-3008C2CAD0F1}" srcId="{39FAFFE5-1E03-4DD7-A82E-36A8B485F402}" destId="{6BEA679B-3D07-4386-A0A7-8859C8487C61}" srcOrd="3" destOrd="0" parTransId="{3F866C8C-A13F-4800-B8E7-284055801625}" sibTransId="{886BC616-9DA0-4367-9A2D-C956432582CD}"/>
    <dgm:cxn modelId="{AD17DC63-45D1-4B6D-8E0C-9F3BA015516C}" srcId="{39FAFFE5-1E03-4DD7-A82E-36A8B485F402}" destId="{54C238C4-6408-494D-9259-564BA7612FE0}" srcOrd="0" destOrd="0" parTransId="{6AEB53F1-A1D8-4944-A461-568B83DF5D58}" sibTransId="{4B4ACA82-E20C-4CF2-8AA4-BC59078DACAE}"/>
    <dgm:cxn modelId="{BBB4F447-71D0-4680-8C0A-06C96C915C93}" srcId="{39FAFFE5-1E03-4DD7-A82E-36A8B485F402}" destId="{B2462CB6-2EDE-483F-9B38-3ABB9E90D025}" srcOrd="1" destOrd="0" parTransId="{1714F3D1-D75E-444E-BEBD-1DE444E6989F}" sibTransId="{0900F97A-DE2C-4784-B283-74D9487FFA78}"/>
    <dgm:cxn modelId="{FE564B51-686C-47AF-BC60-9AEF3C8E9C5A}" type="presOf" srcId="{B2462CB6-2EDE-483F-9B38-3ABB9E90D025}" destId="{9C124FDD-E4C4-4FC1-A642-E04466CF46E7}" srcOrd="0" destOrd="0" presId="urn:microsoft.com/office/officeart/2005/8/layout/vList2"/>
    <dgm:cxn modelId="{AB7939B0-6705-435C-ABC9-6E41DA6DE819}" type="presOf" srcId="{39FAFFE5-1E03-4DD7-A82E-36A8B485F402}" destId="{6732364D-1F0C-4300-B59E-1704FA4E29B2}" srcOrd="0" destOrd="0" presId="urn:microsoft.com/office/officeart/2005/8/layout/vList2"/>
    <dgm:cxn modelId="{C95454C8-D516-4403-A311-DA5A0EE2CE83}" srcId="{39FAFFE5-1E03-4DD7-A82E-36A8B485F402}" destId="{810512B2-DB93-4161-B47C-FF0D7BD41519}" srcOrd="4" destOrd="0" parTransId="{5B75489D-ABD2-42A6-B99A-C969C338E614}" sibTransId="{734CE1C9-D01C-4D82-BC82-CB1F6118AF27}"/>
    <dgm:cxn modelId="{2B3126D7-D677-40A9-B542-8CB54C96DCAC}" type="presOf" srcId="{6BEA679B-3D07-4386-A0A7-8859C8487C61}" destId="{0289E559-A924-450C-AF0F-3579176B208D}" srcOrd="0" destOrd="0" presId="urn:microsoft.com/office/officeart/2005/8/layout/vList2"/>
    <dgm:cxn modelId="{E125E6EC-7E2D-4729-A314-9C195F723451}" type="presOf" srcId="{54C238C4-6408-494D-9259-564BA7612FE0}" destId="{9DAA30C3-A628-46BC-9761-72386E86324F}" srcOrd="0" destOrd="0" presId="urn:microsoft.com/office/officeart/2005/8/layout/vList2"/>
    <dgm:cxn modelId="{64418F88-C4B0-42AD-A7F5-37C7DBE71C30}" type="presParOf" srcId="{6732364D-1F0C-4300-B59E-1704FA4E29B2}" destId="{9DAA30C3-A628-46BC-9761-72386E86324F}" srcOrd="0" destOrd="0" presId="urn:microsoft.com/office/officeart/2005/8/layout/vList2"/>
    <dgm:cxn modelId="{4EFB19A0-EF7D-4932-8318-B671F42D1149}" type="presParOf" srcId="{6732364D-1F0C-4300-B59E-1704FA4E29B2}" destId="{A505AE13-D56E-456F-B46B-F3396E85E2C5}" srcOrd="1" destOrd="0" presId="urn:microsoft.com/office/officeart/2005/8/layout/vList2"/>
    <dgm:cxn modelId="{ADA0E5A7-1223-4F0D-8D6A-22B6193BE437}" type="presParOf" srcId="{6732364D-1F0C-4300-B59E-1704FA4E29B2}" destId="{9C124FDD-E4C4-4FC1-A642-E04466CF46E7}" srcOrd="2" destOrd="0" presId="urn:microsoft.com/office/officeart/2005/8/layout/vList2"/>
    <dgm:cxn modelId="{0F7F2A3D-A78B-4FC5-926F-DB59FAC07B5B}" type="presParOf" srcId="{6732364D-1F0C-4300-B59E-1704FA4E29B2}" destId="{F53DF303-2695-474A-BBD1-DE2F0350C8C5}" srcOrd="3" destOrd="0" presId="urn:microsoft.com/office/officeart/2005/8/layout/vList2"/>
    <dgm:cxn modelId="{73746DE8-02F7-4B9B-A4AD-4B1F04A9AB53}" type="presParOf" srcId="{6732364D-1F0C-4300-B59E-1704FA4E29B2}" destId="{18785ED0-A87A-46AF-8757-2E915B1D69D5}" srcOrd="4" destOrd="0" presId="urn:microsoft.com/office/officeart/2005/8/layout/vList2"/>
    <dgm:cxn modelId="{3836361D-A888-4AE8-AA45-E1B3ECBBDF38}" type="presParOf" srcId="{6732364D-1F0C-4300-B59E-1704FA4E29B2}" destId="{41B2D8D8-82BF-4C73-ABAF-20EA31A3BE2D}" srcOrd="5" destOrd="0" presId="urn:microsoft.com/office/officeart/2005/8/layout/vList2"/>
    <dgm:cxn modelId="{8EF6190E-4AE8-43D2-A1DE-B34BC1CC2BB1}" type="presParOf" srcId="{6732364D-1F0C-4300-B59E-1704FA4E29B2}" destId="{0289E559-A924-450C-AF0F-3579176B208D}" srcOrd="6" destOrd="0" presId="urn:microsoft.com/office/officeart/2005/8/layout/vList2"/>
    <dgm:cxn modelId="{B4DAC21A-7FE1-4031-990A-7EDCC9333FC8}" type="presParOf" srcId="{6732364D-1F0C-4300-B59E-1704FA4E29B2}" destId="{AC25352D-DDCF-4C6F-ACE0-C9A3B4AA3C30}" srcOrd="7" destOrd="0" presId="urn:microsoft.com/office/officeart/2005/8/layout/vList2"/>
    <dgm:cxn modelId="{CC1A8CF5-C595-48CB-9C2D-B7DA8AE106E7}" type="presParOf" srcId="{6732364D-1F0C-4300-B59E-1704FA4E29B2}" destId="{0C4C7F1C-AB65-4028-A85D-A83896F00A8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9E9072-96DE-489E-8946-3B5EC9A438D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FDD580-2B87-4ECB-A049-C1EA6569A1DC}">
      <dgm:prSet/>
      <dgm:spPr/>
      <dgm:t>
        <a:bodyPr/>
        <a:lstStyle/>
        <a:p>
          <a:r>
            <a:rPr lang="ko-KR" altLang="en-US"/>
            <a:t>희소성</a:t>
          </a:r>
          <a:endParaRPr lang="en-US"/>
        </a:p>
      </dgm:t>
    </dgm:pt>
    <dgm:pt modelId="{6146F5E6-F3E4-4815-983B-E0322BA010B2}" type="parTrans" cxnId="{4E007B36-4C86-4D50-889F-34BBB420D299}">
      <dgm:prSet/>
      <dgm:spPr/>
      <dgm:t>
        <a:bodyPr/>
        <a:lstStyle/>
        <a:p>
          <a:endParaRPr lang="en-US"/>
        </a:p>
      </dgm:t>
    </dgm:pt>
    <dgm:pt modelId="{829971AD-939F-48DA-B316-DD4A5FE14AC6}" type="sibTrans" cxnId="{4E007B36-4C86-4D50-889F-34BBB420D299}">
      <dgm:prSet/>
      <dgm:spPr/>
      <dgm:t>
        <a:bodyPr/>
        <a:lstStyle/>
        <a:p>
          <a:endParaRPr lang="en-US"/>
        </a:p>
      </dgm:t>
    </dgm:pt>
    <dgm:pt modelId="{93EFCCED-9BA4-413A-A81A-19AD66003409}">
      <dgm:prSet/>
      <dgm:spPr/>
      <dgm:t>
        <a:bodyPr/>
        <a:lstStyle/>
        <a:p>
          <a:r>
            <a:rPr lang="en-US" altLang="ko-KR" err="1"/>
            <a:t>Zeek</a:t>
          </a:r>
          <a:r>
            <a:rPr lang="en-US" altLang="ko-KR"/>
            <a:t> DGA </a:t>
          </a:r>
          <a:r>
            <a:rPr lang="ko-KR" altLang="en-US"/>
            <a:t>도메인 탐지기 부재</a:t>
          </a:r>
          <a:r>
            <a:rPr lang="en-US" altLang="ko-KR"/>
            <a:t>.</a:t>
          </a:r>
          <a:endParaRPr lang="en-US"/>
        </a:p>
      </dgm:t>
    </dgm:pt>
    <dgm:pt modelId="{562CCF2B-6AC6-4AE2-B7F0-01A76A29E597}" type="parTrans" cxnId="{DE9CF653-F4DE-41CD-8BDB-6C4B209E03D3}">
      <dgm:prSet/>
      <dgm:spPr/>
      <dgm:t>
        <a:bodyPr/>
        <a:lstStyle/>
        <a:p>
          <a:endParaRPr lang="en-US"/>
        </a:p>
      </dgm:t>
    </dgm:pt>
    <dgm:pt modelId="{F317E51C-1FE0-42BB-9EBC-76BD197171AA}" type="sibTrans" cxnId="{DE9CF653-F4DE-41CD-8BDB-6C4B209E03D3}">
      <dgm:prSet/>
      <dgm:spPr/>
      <dgm:t>
        <a:bodyPr/>
        <a:lstStyle/>
        <a:p>
          <a:endParaRPr lang="en-US"/>
        </a:p>
      </dgm:t>
    </dgm:pt>
    <dgm:pt modelId="{AE6D88AB-0E46-49A2-958A-15A724D41AEB}">
      <dgm:prSet/>
      <dgm:spPr/>
      <dgm:t>
        <a:bodyPr/>
        <a:lstStyle/>
        <a:p>
          <a:r>
            <a:rPr lang="ko-KR"/>
            <a:t>유용성</a:t>
          </a:r>
          <a:endParaRPr lang="en-US"/>
        </a:p>
      </dgm:t>
    </dgm:pt>
    <dgm:pt modelId="{C32A63DA-8C0D-48DB-8481-7505F305F7E1}" type="parTrans" cxnId="{F9ADE9E0-D57E-4352-B93F-18065653DF76}">
      <dgm:prSet/>
      <dgm:spPr/>
      <dgm:t>
        <a:bodyPr/>
        <a:lstStyle/>
        <a:p>
          <a:pPr latinLnBrk="1"/>
          <a:endParaRPr lang="ko-KR" altLang="en-US"/>
        </a:p>
      </dgm:t>
    </dgm:pt>
    <dgm:pt modelId="{3FCE7E99-097C-4051-9822-5E9091D48810}" type="sibTrans" cxnId="{F9ADE9E0-D57E-4352-B93F-18065653DF76}">
      <dgm:prSet/>
      <dgm:spPr/>
      <dgm:t>
        <a:bodyPr/>
        <a:lstStyle/>
        <a:p>
          <a:pPr latinLnBrk="1"/>
          <a:endParaRPr lang="ko-KR" altLang="en-US"/>
        </a:p>
      </dgm:t>
    </dgm:pt>
    <dgm:pt modelId="{B579E18B-FAF1-4393-8604-97DCA2AD8292}">
      <dgm:prSet/>
      <dgm:spPr/>
      <dgm:t>
        <a:bodyPr/>
        <a:lstStyle/>
        <a:p>
          <a:r>
            <a:rPr lang="ko-KR" altLang="en-US"/>
            <a:t>사내 </a:t>
          </a:r>
          <a:r>
            <a:rPr lang="en-US"/>
            <a:t>DGA C2</a:t>
          </a:r>
          <a:r>
            <a:rPr lang="ko-KR"/>
            <a:t> 통신 가시성 확보</a:t>
          </a:r>
          <a:r>
            <a:rPr lang="en-US"/>
            <a:t>, </a:t>
          </a:r>
          <a:r>
            <a:rPr lang="ko-KR"/>
            <a:t>위협 헌팅 가능</a:t>
          </a:r>
          <a:r>
            <a:rPr lang="en-US"/>
            <a:t>.</a:t>
          </a:r>
        </a:p>
      </dgm:t>
    </dgm:pt>
    <dgm:pt modelId="{1AEF450E-8EAD-4013-883B-2026064F6890}" type="parTrans" cxnId="{57B4B65F-3597-4442-B678-2C8608704F35}">
      <dgm:prSet/>
      <dgm:spPr/>
      <dgm:t>
        <a:bodyPr/>
        <a:lstStyle/>
        <a:p>
          <a:pPr latinLnBrk="1"/>
          <a:endParaRPr lang="ko-KR" altLang="en-US"/>
        </a:p>
      </dgm:t>
    </dgm:pt>
    <dgm:pt modelId="{6E2EFD6A-1077-4B56-B7FA-7FA2BB29A30C}" type="sibTrans" cxnId="{57B4B65F-3597-4442-B678-2C8608704F35}">
      <dgm:prSet/>
      <dgm:spPr/>
      <dgm:t>
        <a:bodyPr/>
        <a:lstStyle/>
        <a:p>
          <a:pPr latinLnBrk="1"/>
          <a:endParaRPr lang="ko-KR" altLang="en-US"/>
        </a:p>
      </dgm:t>
    </dgm:pt>
    <dgm:pt modelId="{88F42E5D-3E20-478C-A505-42142928B362}" type="pres">
      <dgm:prSet presAssocID="{969E9072-96DE-489E-8946-3B5EC9A438D5}" presName="linear" presStyleCnt="0">
        <dgm:presLayoutVars>
          <dgm:dir/>
          <dgm:animLvl val="lvl"/>
          <dgm:resizeHandles val="exact"/>
        </dgm:presLayoutVars>
      </dgm:prSet>
      <dgm:spPr/>
    </dgm:pt>
    <dgm:pt modelId="{8DF279C6-80D2-4879-ADB3-64661F0A4C7C}" type="pres">
      <dgm:prSet presAssocID="{2BFDD580-2B87-4ECB-A049-C1EA6569A1DC}" presName="parentLin" presStyleCnt="0"/>
      <dgm:spPr/>
    </dgm:pt>
    <dgm:pt modelId="{E0E0F9AB-35E6-4479-9A54-FF66FC2B9698}" type="pres">
      <dgm:prSet presAssocID="{2BFDD580-2B87-4ECB-A049-C1EA6569A1DC}" presName="parentLeftMargin" presStyleLbl="node1" presStyleIdx="0" presStyleCnt="2"/>
      <dgm:spPr/>
    </dgm:pt>
    <dgm:pt modelId="{FA93B852-E3FC-4EE1-91A2-60B5B2DE100A}" type="pres">
      <dgm:prSet presAssocID="{2BFDD580-2B87-4ECB-A049-C1EA6569A1D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2D21CED-1CB9-4D16-B7A7-E71A1CF01851}" type="pres">
      <dgm:prSet presAssocID="{2BFDD580-2B87-4ECB-A049-C1EA6569A1DC}" presName="negativeSpace" presStyleCnt="0"/>
      <dgm:spPr/>
    </dgm:pt>
    <dgm:pt modelId="{E7D77D47-3244-48E1-8129-C532459B3384}" type="pres">
      <dgm:prSet presAssocID="{2BFDD580-2B87-4ECB-A049-C1EA6569A1DC}" presName="childText" presStyleLbl="conFgAcc1" presStyleIdx="0" presStyleCnt="2">
        <dgm:presLayoutVars>
          <dgm:bulletEnabled val="1"/>
        </dgm:presLayoutVars>
      </dgm:prSet>
      <dgm:spPr/>
    </dgm:pt>
    <dgm:pt modelId="{88CE2A83-F764-451B-85F0-D4CFBAA86991}" type="pres">
      <dgm:prSet presAssocID="{829971AD-939F-48DA-B316-DD4A5FE14AC6}" presName="spaceBetweenRectangles" presStyleCnt="0"/>
      <dgm:spPr/>
    </dgm:pt>
    <dgm:pt modelId="{2E353CEF-A6ED-4E56-A40A-1F94CCCAF2EC}" type="pres">
      <dgm:prSet presAssocID="{AE6D88AB-0E46-49A2-958A-15A724D41AEB}" presName="parentLin" presStyleCnt="0"/>
      <dgm:spPr/>
    </dgm:pt>
    <dgm:pt modelId="{681DC7CF-1331-4A1A-9056-E02B7B811FB5}" type="pres">
      <dgm:prSet presAssocID="{AE6D88AB-0E46-49A2-958A-15A724D41AEB}" presName="parentLeftMargin" presStyleLbl="node1" presStyleIdx="0" presStyleCnt="2"/>
      <dgm:spPr/>
    </dgm:pt>
    <dgm:pt modelId="{2DFB213C-F7B9-428B-AA12-6D166F01A21B}" type="pres">
      <dgm:prSet presAssocID="{AE6D88AB-0E46-49A2-958A-15A724D41AE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0F405DC-C50D-47F5-914B-4AABDAF5A6CA}" type="pres">
      <dgm:prSet presAssocID="{AE6D88AB-0E46-49A2-958A-15A724D41AEB}" presName="negativeSpace" presStyleCnt="0"/>
      <dgm:spPr/>
    </dgm:pt>
    <dgm:pt modelId="{2E6F3AE7-52EC-417A-90F1-2F13D71BD717}" type="pres">
      <dgm:prSet presAssocID="{AE6D88AB-0E46-49A2-958A-15A724D41AE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E007B36-4C86-4D50-889F-34BBB420D299}" srcId="{969E9072-96DE-489E-8946-3B5EC9A438D5}" destId="{2BFDD580-2B87-4ECB-A049-C1EA6569A1DC}" srcOrd="0" destOrd="0" parTransId="{6146F5E6-F3E4-4815-983B-E0322BA010B2}" sibTransId="{829971AD-939F-48DA-B316-DD4A5FE14AC6}"/>
    <dgm:cxn modelId="{57B4B65F-3597-4442-B678-2C8608704F35}" srcId="{AE6D88AB-0E46-49A2-958A-15A724D41AEB}" destId="{B579E18B-FAF1-4393-8604-97DCA2AD8292}" srcOrd="0" destOrd="0" parTransId="{1AEF450E-8EAD-4013-883B-2026064F6890}" sibTransId="{6E2EFD6A-1077-4B56-B7FA-7FA2BB29A30C}"/>
    <dgm:cxn modelId="{E314F268-748A-4766-A849-691B760A3CEF}" type="presOf" srcId="{B579E18B-FAF1-4393-8604-97DCA2AD8292}" destId="{2E6F3AE7-52EC-417A-90F1-2F13D71BD717}" srcOrd="0" destOrd="0" presId="urn:microsoft.com/office/officeart/2005/8/layout/list1"/>
    <dgm:cxn modelId="{DE9CF653-F4DE-41CD-8BDB-6C4B209E03D3}" srcId="{2BFDD580-2B87-4ECB-A049-C1EA6569A1DC}" destId="{93EFCCED-9BA4-413A-A81A-19AD66003409}" srcOrd="0" destOrd="0" parTransId="{562CCF2B-6AC6-4AE2-B7F0-01A76A29E597}" sibTransId="{F317E51C-1FE0-42BB-9EBC-76BD197171AA}"/>
    <dgm:cxn modelId="{822D2F97-32D6-43FA-B589-D15E83346A59}" type="presOf" srcId="{969E9072-96DE-489E-8946-3B5EC9A438D5}" destId="{88F42E5D-3E20-478C-A505-42142928B362}" srcOrd="0" destOrd="0" presId="urn:microsoft.com/office/officeart/2005/8/layout/list1"/>
    <dgm:cxn modelId="{005FFC9B-0E4F-4FB3-83C9-BE4228764244}" type="presOf" srcId="{2BFDD580-2B87-4ECB-A049-C1EA6569A1DC}" destId="{E0E0F9AB-35E6-4479-9A54-FF66FC2B9698}" srcOrd="0" destOrd="0" presId="urn:microsoft.com/office/officeart/2005/8/layout/list1"/>
    <dgm:cxn modelId="{63AC96A4-7189-488F-8641-13C254C8AFCB}" type="presOf" srcId="{2BFDD580-2B87-4ECB-A049-C1EA6569A1DC}" destId="{FA93B852-E3FC-4EE1-91A2-60B5B2DE100A}" srcOrd="1" destOrd="0" presId="urn:microsoft.com/office/officeart/2005/8/layout/list1"/>
    <dgm:cxn modelId="{AA033EA9-3CEF-4EB5-87A0-319735F94A94}" type="presOf" srcId="{93EFCCED-9BA4-413A-A81A-19AD66003409}" destId="{E7D77D47-3244-48E1-8129-C532459B3384}" srcOrd="0" destOrd="0" presId="urn:microsoft.com/office/officeart/2005/8/layout/list1"/>
    <dgm:cxn modelId="{12EDA1BD-71D1-4362-B408-C34A7450A769}" type="presOf" srcId="{AE6D88AB-0E46-49A2-958A-15A724D41AEB}" destId="{2DFB213C-F7B9-428B-AA12-6D166F01A21B}" srcOrd="1" destOrd="0" presId="urn:microsoft.com/office/officeart/2005/8/layout/list1"/>
    <dgm:cxn modelId="{545AEDD6-7B8C-4EF3-B4B1-C24F16C1B2CF}" type="presOf" srcId="{AE6D88AB-0E46-49A2-958A-15A724D41AEB}" destId="{681DC7CF-1331-4A1A-9056-E02B7B811FB5}" srcOrd="0" destOrd="0" presId="urn:microsoft.com/office/officeart/2005/8/layout/list1"/>
    <dgm:cxn modelId="{F9ADE9E0-D57E-4352-B93F-18065653DF76}" srcId="{969E9072-96DE-489E-8946-3B5EC9A438D5}" destId="{AE6D88AB-0E46-49A2-958A-15A724D41AEB}" srcOrd="1" destOrd="0" parTransId="{C32A63DA-8C0D-48DB-8481-7505F305F7E1}" sibTransId="{3FCE7E99-097C-4051-9822-5E9091D48810}"/>
    <dgm:cxn modelId="{9CCF20D1-F256-42BE-8711-80D55EBA5271}" type="presParOf" srcId="{88F42E5D-3E20-478C-A505-42142928B362}" destId="{8DF279C6-80D2-4879-ADB3-64661F0A4C7C}" srcOrd="0" destOrd="0" presId="urn:microsoft.com/office/officeart/2005/8/layout/list1"/>
    <dgm:cxn modelId="{6C5BCD21-82F4-4463-BA9E-3405F4632FAB}" type="presParOf" srcId="{8DF279C6-80D2-4879-ADB3-64661F0A4C7C}" destId="{E0E0F9AB-35E6-4479-9A54-FF66FC2B9698}" srcOrd="0" destOrd="0" presId="urn:microsoft.com/office/officeart/2005/8/layout/list1"/>
    <dgm:cxn modelId="{924F6C82-1886-4F80-98BD-4D4BD27C9945}" type="presParOf" srcId="{8DF279C6-80D2-4879-ADB3-64661F0A4C7C}" destId="{FA93B852-E3FC-4EE1-91A2-60B5B2DE100A}" srcOrd="1" destOrd="0" presId="urn:microsoft.com/office/officeart/2005/8/layout/list1"/>
    <dgm:cxn modelId="{2D5C07B3-4A39-4CF1-B63C-47C77B5FD7A5}" type="presParOf" srcId="{88F42E5D-3E20-478C-A505-42142928B362}" destId="{E2D21CED-1CB9-4D16-B7A7-E71A1CF01851}" srcOrd="1" destOrd="0" presId="urn:microsoft.com/office/officeart/2005/8/layout/list1"/>
    <dgm:cxn modelId="{E98E1A16-DAEB-41BC-947A-B4F598497687}" type="presParOf" srcId="{88F42E5D-3E20-478C-A505-42142928B362}" destId="{E7D77D47-3244-48E1-8129-C532459B3384}" srcOrd="2" destOrd="0" presId="urn:microsoft.com/office/officeart/2005/8/layout/list1"/>
    <dgm:cxn modelId="{36A0C39F-9695-48B8-AE99-91A71AD7FC3B}" type="presParOf" srcId="{88F42E5D-3E20-478C-A505-42142928B362}" destId="{88CE2A83-F764-451B-85F0-D4CFBAA86991}" srcOrd="3" destOrd="0" presId="urn:microsoft.com/office/officeart/2005/8/layout/list1"/>
    <dgm:cxn modelId="{09252707-6BCA-4FA0-86E9-4E3E65A8B654}" type="presParOf" srcId="{88F42E5D-3E20-478C-A505-42142928B362}" destId="{2E353CEF-A6ED-4E56-A40A-1F94CCCAF2EC}" srcOrd="4" destOrd="0" presId="urn:microsoft.com/office/officeart/2005/8/layout/list1"/>
    <dgm:cxn modelId="{CACB2FA5-C9F5-4130-BFCF-9601BA7B2A58}" type="presParOf" srcId="{2E353CEF-A6ED-4E56-A40A-1F94CCCAF2EC}" destId="{681DC7CF-1331-4A1A-9056-E02B7B811FB5}" srcOrd="0" destOrd="0" presId="urn:microsoft.com/office/officeart/2005/8/layout/list1"/>
    <dgm:cxn modelId="{7D03AC2A-5BE6-46C0-ACE0-C0C36A62864A}" type="presParOf" srcId="{2E353CEF-A6ED-4E56-A40A-1F94CCCAF2EC}" destId="{2DFB213C-F7B9-428B-AA12-6D166F01A21B}" srcOrd="1" destOrd="0" presId="urn:microsoft.com/office/officeart/2005/8/layout/list1"/>
    <dgm:cxn modelId="{A641FD89-7431-4D40-A10E-FDE82EABBE9D}" type="presParOf" srcId="{88F42E5D-3E20-478C-A505-42142928B362}" destId="{20F405DC-C50D-47F5-914B-4AABDAF5A6CA}" srcOrd="5" destOrd="0" presId="urn:microsoft.com/office/officeart/2005/8/layout/list1"/>
    <dgm:cxn modelId="{BA13C9D7-3B36-4B2A-A0E2-5BACF2C3E9E6}" type="presParOf" srcId="{88F42E5D-3E20-478C-A505-42142928B362}" destId="{2E6F3AE7-52EC-417A-90F1-2F13D71BD71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0EE0E4-DACB-4DC0-8ADB-0E27DDD044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9CA15A-5F77-49D7-8F8B-27095E38535A}">
      <dgm:prSet/>
      <dgm:spPr/>
      <dgm:t>
        <a:bodyPr/>
        <a:lstStyle/>
        <a:p>
          <a:r>
            <a:rPr lang="en-US"/>
            <a:t>Zeek DGA Detector </a:t>
          </a:r>
          <a:r>
            <a:rPr lang="ko-KR"/>
            <a:t>파이썬 패키지 제공</a:t>
          </a:r>
          <a:r>
            <a:rPr lang="en-US"/>
            <a:t>.</a:t>
          </a:r>
        </a:p>
      </dgm:t>
    </dgm:pt>
    <dgm:pt modelId="{5D57906C-7C3F-488C-8209-ADFCFBBED201}" type="parTrans" cxnId="{6D0AB365-B6F7-4739-BB28-5258E53CC6A4}">
      <dgm:prSet/>
      <dgm:spPr/>
      <dgm:t>
        <a:bodyPr/>
        <a:lstStyle/>
        <a:p>
          <a:endParaRPr lang="en-US"/>
        </a:p>
      </dgm:t>
    </dgm:pt>
    <dgm:pt modelId="{56B20505-AAC3-4BF0-8030-59A30CDF0C1C}" type="sibTrans" cxnId="{6D0AB365-B6F7-4739-BB28-5258E53CC6A4}">
      <dgm:prSet/>
      <dgm:spPr/>
      <dgm:t>
        <a:bodyPr/>
        <a:lstStyle/>
        <a:p>
          <a:endParaRPr lang="en-US"/>
        </a:p>
      </dgm:t>
    </dgm:pt>
    <dgm:pt modelId="{40374F76-7D47-4E9C-8975-6FC9BE785BB2}">
      <dgm:prSet/>
      <dgm:spPr/>
      <dgm:t>
        <a:bodyPr/>
        <a:lstStyle/>
        <a:p>
          <a:r>
            <a:rPr lang="en-US" dirty="0" err="1"/>
            <a:t>Zeek</a:t>
          </a:r>
          <a:r>
            <a:rPr lang="en-US" dirty="0"/>
            <a:t>,</a:t>
          </a:r>
          <a:r>
            <a:rPr lang="ko-KR" dirty="0"/>
            <a:t> </a:t>
          </a:r>
          <a:r>
            <a:rPr lang="en-US" dirty="0"/>
            <a:t>Elasticsearch</a:t>
          </a:r>
          <a:r>
            <a:rPr lang="ko-KR" dirty="0"/>
            <a:t>를 수많은 기업이 사용 중</a:t>
          </a:r>
          <a:r>
            <a:rPr lang="en-US" dirty="0"/>
            <a:t>.</a:t>
          </a:r>
        </a:p>
      </dgm:t>
    </dgm:pt>
    <dgm:pt modelId="{9E716186-C374-49E8-8DB6-6BB3CBEF4BC9}" type="parTrans" cxnId="{DE1974C0-BF70-4D7D-8FA1-2087214BB9A4}">
      <dgm:prSet/>
      <dgm:spPr/>
      <dgm:t>
        <a:bodyPr/>
        <a:lstStyle/>
        <a:p>
          <a:endParaRPr lang="en-US"/>
        </a:p>
      </dgm:t>
    </dgm:pt>
    <dgm:pt modelId="{5F9B4D27-0D37-4449-9A0B-BCC5A0BC5CC9}" type="sibTrans" cxnId="{DE1974C0-BF70-4D7D-8FA1-2087214BB9A4}">
      <dgm:prSet/>
      <dgm:spPr/>
      <dgm:t>
        <a:bodyPr/>
        <a:lstStyle/>
        <a:p>
          <a:endParaRPr lang="en-US"/>
        </a:p>
      </dgm:t>
    </dgm:pt>
    <dgm:pt modelId="{0C87D099-F664-405E-84F9-58E7E1D4DCB9}">
      <dgm:prSet/>
      <dgm:spPr/>
      <dgm:t>
        <a:bodyPr/>
        <a:lstStyle/>
        <a:p>
          <a:r>
            <a:rPr lang="ko-KR" altLang="en-US" dirty="0"/>
            <a:t>사</a:t>
          </a:r>
          <a:r>
            <a:rPr lang="ko-KR" dirty="0"/>
            <a:t>내 </a:t>
          </a:r>
          <a:r>
            <a:rPr lang="en-US" dirty="0"/>
            <a:t>DGA C2 </a:t>
          </a:r>
          <a:r>
            <a:rPr lang="ko-KR" altLang="en-US" dirty="0"/>
            <a:t>통신</a:t>
          </a:r>
          <a:r>
            <a:rPr lang="ko-KR" dirty="0"/>
            <a:t> 가시성 확보에 큰 도움이 될 것</a:t>
          </a:r>
          <a:r>
            <a:rPr lang="en-US" dirty="0"/>
            <a:t>.</a:t>
          </a:r>
        </a:p>
      </dgm:t>
    </dgm:pt>
    <dgm:pt modelId="{B3221C54-7FA2-429B-8CE6-33E710D97E73}" type="parTrans" cxnId="{EE53E467-886E-4BDF-BFAA-CAFC53273643}">
      <dgm:prSet/>
      <dgm:spPr/>
      <dgm:t>
        <a:bodyPr/>
        <a:lstStyle/>
        <a:p>
          <a:endParaRPr lang="en-US"/>
        </a:p>
      </dgm:t>
    </dgm:pt>
    <dgm:pt modelId="{54C038C4-6C1C-47F9-AC2D-61932F4242C8}" type="sibTrans" cxnId="{EE53E467-886E-4BDF-BFAA-CAFC53273643}">
      <dgm:prSet/>
      <dgm:spPr/>
      <dgm:t>
        <a:bodyPr/>
        <a:lstStyle/>
        <a:p>
          <a:endParaRPr lang="en-US"/>
        </a:p>
      </dgm:t>
    </dgm:pt>
    <dgm:pt modelId="{F5605910-9145-4320-8AB1-FC00795F911B}">
      <dgm:prSet/>
      <dgm:spPr/>
      <dgm:t>
        <a:bodyPr/>
        <a:lstStyle/>
        <a:p>
          <a:r>
            <a:rPr lang="en-US" dirty="0"/>
            <a:t>DGA </a:t>
          </a:r>
          <a:r>
            <a:rPr lang="ko-KR" altLang="en-US" dirty="0"/>
            <a:t>웹 예측 도구</a:t>
          </a:r>
          <a:r>
            <a:rPr lang="en-US" altLang="ko-KR" dirty="0"/>
            <a:t>,</a:t>
          </a:r>
          <a:r>
            <a:rPr lang="ko-KR" altLang="en-US" dirty="0"/>
            <a:t> </a:t>
          </a:r>
          <a:r>
            <a:rPr lang="en-US" dirty="0"/>
            <a:t>Public DGA API </a:t>
          </a:r>
          <a:r>
            <a:rPr lang="ko-KR" dirty="0"/>
            <a:t>제공</a:t>
          </a:r>
          <a:endParaRPr lang="en-US" dirty="0"/>
        </a:p>
      </dgm:t>
    </dgm:pt>
    <dgm:pt modelId="{776E00C5-5146-4F68-B5A3-38EBD8CCD804}" type="parTrans" cxnId="{BBF0CD14-8FDA-43F8-9DC7-4445F8A96D54}">
      <dgm:prSet/>
      <dgm:spPr/>
      <dgm:t>
        <a:bodyPr/>
        <a:lstStyle/>
        <a:p>
          <a:endParaRPr lang="en-US"/>
        </a:p>
      </dgm:t>
    </dgm:pt>
    <dgm:pt modelId="{A5A2AEB0-BA99-451F-BEFE-447DAD15E2C1}" type="sibTrans" cxnId="{BBF0CD14-8FDA-43F8-9DC7-4445F8A96D54}">
      <dgm:prSet/>
      <dgm:spPr/>
      <dgm:t>
        <a:bodyPr/>
        <a:lstStyle/>
        <a:p>
          <a:endParaRPr lang="en-US"/>
        </a:p>
      </dgm:t>
    </dgm:pt>
    <dgm:pt modelId="{CC8DB2F0-C62E-4246-B8DC-8B57EF958DCA}">
      <dgm:prSet/>
      <dgm:spPr/>
      <dgm:t>
        <a:bodyPr/>
        <a:lstStyle/>
        <a:p>
          <a:r>
            <a:rPr lang="ko-KR" dirty="0"/>
            <a:t>누구나 간단한 웹</a:t>
          </a:r>
          <a:r>
            <a:rPr lang="en-US" altLang="ko-KR" dirty="0"/>
            <a:t> </a:t>
          </a:r>
          <a:r>
            <a:rPr lang="ko-KR" dirty="0"/>
            <a:t>요청으로 </a:t>
          </a:r>
          <a:r>
            <a:rPr lang="en-US" dirty="0"/>
            <a:t>AI </a:t>
          </a:r>
          <a:r>
            <a:rPr lang="ko-KR" dirty="0"/>
            <a:t>기반 </a:t>
          </a:r>
          <a:r>
            <a:rPr lang="en-US" dirty="0"/>
            <a:t>DGA </a:t>
          </a:r>
          <a:r>
            <a:rPr lang="ko-KR" dirty="0"/>
            <a:t>예측이 가능해짐</a:t>
          </a:r>
          <a:r>
            <a:rPr lang="en-US" dirty="0"/>
            <a:t>.</a:t>
          </a:r>
        </a:p>
      </dgm:t>
    </dgm:pt>
    <dgm:pt modelId="{133F2ECB-8D44-4FB6-8E30-FA13BBA42EAD}" type="parTrans" cxnId="{E73E47C7-AFB1-44AD-A314-6DC28AAB95A9}">
      <dgm:prSet/>
      <dgm:spPr/>
      <dgm:t>
        <a:bodyPr/>
        <a:lstStyle/>
        <a:p>
          <a:endParaRPr lang="en-US"/>
        </a:p>
      </dgm:t>
    </dgm:pt>
    <dgm:pt modelId="{3EEED49F-4DAE-4AFF-8879-D820C9903280}" type="sibTrans" cxnId="{E73E47C7-AFB1-44AD-A314-6DC28AAB95A9}">
      <dgm:prSet/>
      <dgm:spPr/>
      <dgm:t>
        <a:bodyPr/>
        <a:lstStyle/>
        <a:p>
          <a:endParaRPr lang="en-US"/>
        </a:p>
      </dgm:t>
    </dgm:pt>
    <dgm:pt modelId="{DC6BB4ED-9681-4733-BA30-3DC907479E40}">
      <dgm:prSet/>
      <dgm:spPr/>
      <dgm:t>
        <a:bodyPr/>
        <a:lstStyle/>
        <a:p>
          <a:endParaRPr lang="en-US" dirty="0"/>
        </a:p>
      </dgm:t>
    </dgm:pt>
    <dgm:pt modelId="{43B58307-F515-42FF-9C33-D50A0B2CE7C0}" type="parTrans" cxnId="{C9544DFB-7D28-461A-BBE5-0CDB294A5A4C}">
      <dgm:prSet/>
      <dgm:spPr/>
      <dgm:t>
        <a:bodyPr/>
        <a:lstStyle/>
        <a:p>
          <a:pPr latinLnBrk="1"/>
          <a:endParaRPr lang="ko-KR" altLang="en-US"/>
        </a:p>
      </dgm:t>
    </dgm:pt>
    <dgm:pt modelId="{22C40977-9CF1-4D9B-B409-64F565BD2541}" type="sibTrans" cxnId="{C9544DFB-7D28-461A-BBE5-0CDB294A5A4C}">
      <dgm:prSet/>
      <dgm:spPr/>
      <dgm:t>
        <a:bodyPr/>
        <a:lstStyle/>
        <a:p>
          <a:pPr latinLnBrk="1"/>
          <a:endParaRPr lang="ko-KR" altLang="en-US"/>
        </a:p>
      </dgm:t>
    </dgm:pt>
    <dgm:pt modelId="{EE8A3D8A-4ADB-48AC-8B56-5A935405B3BD}" type="pres">
      <dgm:prSet presAssocID="{0C0EE0E4-DACB-4DC0-8ADB-0E27DDD0449F}" presName="linear" presStyleCnt="0">
        <dgm:presLayoutVars>
          <dgm:animLvl val="lvl"/>
          <dgm:resizeHandles val="exact"/>
        </dgm:presLayoutVars>
      </dgm:prSet>
      <dgm:spPr/>
    </dgm:pt>
    <dgm:pt modelId="{ED9E041F-FDC6-47B3-97AD-0ABC37E9F51A}" type="pres">
      <dgm:prSet presAssocID="{9B9CA15A-5F77-49D7-8F8B-27095E38535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E951CFC-61B7-4008-8E92-3BE9F3EAA65E}" type="pres">
      <dgm:prSet presAssocID="{9B9CA15A-5F77-49D7-8F8B-27095E38535A}" presName="childText" presStyleLbl="revTx" presStyleIdx="0" presStyleCnt="2">
        <dgm:presLayoutVars>
          <dgm:bulletEnabled val="1"/>
        </dgm:presLayoutVars>
      </dgm:prSet>
      <dgm:spPr/>
    </dgm:pt>
    <dgm:pt modelId="{4C639A43-E38F-4244-A0D4-B0F7B5DF7DAA}" type="pres">
      <dgm:prSet presAssocID="{F5605910-9145-4320-8AB1-FC00795F911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C35298B-9958-46B8-846C-F24AE6B09181}" type="pres">
      <dgm:prSet presAssocID="{F5605910-9145-4320-8AB1-FC00795F911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678020E-74EE-4643-BA04-A53F7E356761}" type="presOf" srcId="{CC8DB2F0-C62E-4246-B8DC-8B57EF958DCA}" destId="{EC35298B-9958-46B8-846C-F24AE6B09181}" srcOrd="0" destOrd="0" presId="urn:microsoft.com/office/officeart/2005/8/layout/vList2"/>
    <dgm:cxn modelId="{BBF0CD14-8FDA-43F8-9DC7-4445F8A96D54}" srcId="{0C0EE0E4-DACB-4DC0-8ADB-0E27DDD0449F}" destId="{F5605910-9145-4320-8AB1-FC00795F911B}" srcOrd="1" destOrd="0" parTransId="{776E00C5-5146-4F68-B5A3-38EBD8CCD804}" sibTransId="{A5A2AEB0-BA99-451F-BEFE-447DAD15E2C1}"/>
    <dgm:cxn modelId="{230B172A-D3CB-44B5-BD20-10B24D1C4D11}" type="presOf" srcId="{DC6BB4ED-9681-4733-BA30-3DC907479E40}" destId="{5E951CFC-61B7-4008-8E92-3BE9F3EAA65E}" srcOrd="0" destOrd="2" presId="urn:microsoft.com/office/officeart/2005/8/layout/vList2"/>
    <dgm:cxn modelId="{560BCB38-0F6A-43BA-A91F-27D8F44BC20B}" type="presOf" srcId="{0C0EE0E4-DACB-4DC0-8ADB-0E27DDD0449F}" destId="{EE8A3D8A-4ADB-48AC-8B56-5A935405B3BD}" srcOrd="0" destOrd="0" presId="urn:microsoft.com/office/officeart/2005/8/layout/vList2"/>
    <dgm:cxn modelId="{6D0AB365-B6F7-4739-BB28-5258E53CC6A4}" srcId="{0C0EE0E4-DACB-4DC0-8ADB-0E27DDD0449F}" destId="{9B9CA15A-5F77-49D7-8F8B-27095E38535A}" srcOrd="0" destOrd="0" parTransId="{5D57906C-7C3F-488C-8209-ADFCFBBED201}" sibTransId="{56B20505-AAC3-4BF0-8030-59A30CDF0C1C}"/>
    <dgm:cxn modelId="{EE53E467-886E-4BDF-BFAA-CAFC53273643}" srcId="{9B9CA15A-5F77-49D7-8F8B-27095E38535A}" destId="{0C87D099-F664-405E-84F9-58E7E1D4DCB9}" srcOrd="1" destOrd="0" parTransId="{B3221C54-7FA2-429B-8CE6-33E710D97E73}" sibTransId="{54C038C4-6C1C-47F9-AC2D-61932F4242C8}"/>
    <dgm:cxn modelId="{2E4FF757-84C1-4552-AD7D-CEAE5190F605}" type="presOf" srcId="{0C87D099-F664-405E-84F9-58E7E1D4DCB9}" destId="{5E951CFC-61B7-4008-8E92-3BE9F3EAA65E}" srcOrd="0" destOrd="1" presId="urn:microsoft.com/office/officeart/2005/8/layout/vList2"/>
    <dgm:cxn modelId="{65A0C7AF-04F8-42E2-BA15-391CB029F378}" type="presOf" srcId="{F5605910-9145-4320-8AB1-FC00795F911B}" destId="{4C639A43-E38F-4244-A0D4-B0F7B5DF7DAA}" srcOrd="0" destOrd="0" presId="urn:microsoft.com/office/officeart/2005/8/layout/vList2"/>
    <dgm:cxn modelId="{DE1974C0-BF70-4D7D-8FA1-2087214BB9A4}" srcId="{9B9CA15A-5F77-49D7-8F8B-27095E38535A}" destId="{40374F76-7D47-4E9C-8975-6FC9BE785BB2}" srcOrd="0" destOrd="0" parTransId="{9E716186-C374-49E8-8DB6-6BB3CBEF4BC9}" sibTransId="{5F9B4D27-0D37-4449-9A0B-BCC5A0BC5CC9}"/>
    <dgm:cxn modelId="{E73E47C7-AFB1-44AD-A314-6DC28AAB95A9}" srcId="{F5605910-9145-4320-8AB1-FC00795F911B}" destId="{CC8DB2F0-C62E-4246-B8DC-8B57EF958DCA}" srcOrd="0" destOrd="0" parTransId="{133F2ECB-8D44-4FB6-8E30-FA13BBA42EAD}" sibTransId="{3EEED49F-4DAE-4AFF-8879-D820C9903280}"/>
    <dgm:cxn modelId="{6C930EE5-36E0-4C19-9E6F-068BFFAB969B}" type="presOf" srcId="{9B9CA15A-5F77-49D7-8F8B-27095E38535A}" destId="{ED9E041F-FDC6-47B3-97AD-0ABC37E9F51A}" srcOrd="0" destOrd="0" presId="urn:microsoft.com/office/officeart/2005/8/layout/vList2"/>
    <dgm:cxn modelId="{111853F4-21FD-486B-96F2-891497003192}" type="presOf" srcId="{40374F76-7D47-4E9C-8975-6FC9BE785BB2}" destId="{5E951CFC-61B7-4008-8E92-3BE9F3EAA65E}" srcOrd="0" destOrd="0" presId="urn:microsoft.com/office/officeart/2005/8/layout/vList2"/>
    <dgm:cxn modelId="{C9544DFB-7D28-461A-BBE5-0CDB294A5A4C}" srcId="{9B9CA15A-5F77-49D7-8F8B-27095E38535A}" destId="{DC6BB4ED-9681-4733-BA30-3DC907479E40}" srcOrd="2" destOrd="0" parTransId="{43B58307-F515-42FF-9C33-D50A0B2CE7C0}" sibTransId="{22C40977-9CF1-4D9B-B409-64F565BD2541}"/>
    <dgm:cxn modelId="{A0A90463-D3C6-4A2B-A422-206165188732}" type="presParOf" srcId="{EE8A3D8A-4ADB-48AC-8B56-5A935405B3BD}" destId="{ED9E041F-FDC6-47B3-97AD-0ABC37E9F51A}" srcOrd="0" destOrd="0" presId="urn:microsoft.com/office/officeart/2005/8/layout/vList2"/>
    <dgm:cxn modelId="{D7680D3D-BA78-4EFC-93EC-AA12CC7686DE}" type="presParOf" srcId="{EE8A3D8A-4ADB-48AC-8B56-5A935405B3BD}" destId="{5E951CFC-61B7-4008-8E92-3BE9F3EAA65E}" srcOrd="1" destOrd="0" presId="urn:microsoft.com/office/officeart/2005/8/layout/vList2"/>
    <dgm:cxn modelId="{D829E77D-3AF5-40AE-A391-A334A15FFD5C}" type="presParOf" srcId="{EE8A3D8A-4ADB-48AC-8B56-5A935405B3BD}" destId="{4C639A43-E38F-4244-A0D4-B0F7B5DF7DAA}" srcOrd="2" destOrd="0" presId="urn:microsoft.com/office/officeart/2005/8/layout/vList2"/>
    <dgm:cxn modelId="{3E53765C-6D25-40CA-8927-1BE040024198}" type="presParOf" srcId="{EE8A3D8A-4ADB-48AC-8B56-5A935405B3BD}" destId="{EC35298B-9958-46B8-846C-F24AE6B0918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CB997D-FD65-4FD3-BA2B-341825A58F4A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4EB6B7A-80B6-445D-AD01-42C963215C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“</a:t>
          </a:r>
          <a:r>
            <a:rPr lang="en-US" dirty="0" err="1"/>
            <a:t>Zeek</a:t>
          </a:r>
          <a:r>
            <a:rPr lang="ko-KR" dirty="0"/>
            <a:t>를 활용한 </a:t>
          </a:r>
          <a:r>
            <a:rPr lang="en-US" dirty="0"/>
            <a:t>AI </a:t>
          </a:r>
          <a:r>
            <a:rPr lang="ko-KR" dirty="0"/>
            <a:t>기반</a:t>
          </a:r>
          <a:r>
            <a:rPr lang="en-US" dirty="0"/>
            <a:t> DGA </a:t>
          </a:r>
          <a:r>
            <a:rPr lang="ko-KR" dirty="0"/>
            <a:t>도메인 탐지 방법</a:t>
          </a:r>
          <a:r>
            <a:rPr lang="en-US" dirty="0"/>
            <a:t>” </a:t>
          </a:r>
          <a:r>
            <a:rPr lang="ko-KR" dirty="0"/>
            <a:t>에 대한</a:t>
          </a:r>
          <a:r>
            <a:rPr lang="en-US" altLang="ko-KR" dirty="0"/>
            <a:t> </a:t>
          </a:r>
          <a:r>
            <a:rPr lang="ko-KR" dirty="0"/>
            <a:t>논문 작성</a:t>
          </a:r>
          <a:r>
            <a:rPr lang="en-US" dirty="0"/>
            <a:t>.</a:t>
          </a:r>
        </a:p>
      </dgm:t>
    </dgm:pt>
    <dgm:pt modelId="{CBAD7D09-6099-434B-8470-5763584E0AEC}" type="parTrans" cxnId="{05E81217-B66D-4843-AC1B-92A187531E9D}">
      <dgm:prSet/>
      <dgm:spPr/>
      <dgm:t>
        <a:bodyPr/>
        <a:lstStyle/>
        <a:p>
          <a:endParaRPr lang="en-US"/>
        </a:p>
      </dgm:t>
    </dgm:pt>
    <dgm:pt modelId="{D1453F27-63B3-46AA-BC3F-824FDA065CBD}" type="sibTrans" cxnId="{05E81217-B66D-4843-AC1B-92A187531E9D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F4C07A28-62C5-46A9-979C-EB9FE975D2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DGA API </a:t>
          </a:r>
          <a:r>
            <a:rPr lang="ko-KR"/>
            <a:t>확장</a:t>
          </a:r>
          <a:r>
            <a:rPr lang="en-US"/>
            <a:t>.</a:t>
          </a:r>
          <a:endParaRPr lang="en-US" dirty="0"/>
        </a:p>
      </dgm:t>
    </dgm:pt>
    <dgm:pt modelId="{B32D6513-19C0-4B96-8787-BED5551B0500}" type="parTrans" cxnId="{91782E9F-09E1-46E8-AC33-27ED34B271F4}">
      <dgm:prSet/>
      <dgm:spPr/>
      <dgm:t>
        <a:bodyPr/>
        <a:lstStyle/>
        <a:p>
          <a:endParaRPr lang="en-US"/>
        </a:p>
      </dgm:t>
    </dgm:pt>
    <dgm:pt modelId="{C2235CFA-FCF5-48F9-8869-4320EEACB719}" type="sibTrans" cxnId="{91782E9F-09E1-46E8-AC33-27ED34B271F4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51A037EA-513A-4D72-BB42-77BB8B33612C}">
      <dgm:prSet/>
      <dgm:spPr/>
      <dgm:t>
        <a:bodyPr/>
        <a:lstStyle/>
        <a:p>
          <a:pPr>
            <a:lnSpc>
              <a:spcPct val="100000"/>
            </a:lnSpc>
          </a:pPr>
          <a:r>
            <a:rPr lang="ko-KR"/>
            <a:t>웹에서 수집된 데이터 기반으로</a:t>
          </a:r>
          <a:r>
            <a:rPr lang="en-US"/>
            <a:t>, </a:t>
          </a:r>
          <a:r>
            <a:rPr lang="ko-KR"/>
            <a:t>추가 서비스 확장</a:t>
          </a:r>
          <a:endParaRPr lang="en-US" dirty="0"/>
        </a:p>
      </dgm:t>
    </dgm:pt>
    <dgm:pt modelId="{12B357D1-F3FD-4945-BAD5-B482D229F56A}" type="parTrans" cxnId="{759BC5FE-C773-45CD-9183-F3607B84BFEB}">
      <dgm:prSet/>
      <dgm:spPr/>
      <dgm:t>
        <a:bodyPr/>
        <a:lstStyle/>
        <a:p>
          <a:endParaRPr lang="en-US"/>
        </a:p>
      </dgm:t>
    </dgm:pt>
    <dgm:pt modelId="{178AC8B8-1223-4156-ADB3-4F50B8B3125C}" type="sibTrans" cxnId="{759BC5FE-C773-45CD-9183-F3607B84BFEB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E6661A79-2D1B-4591-AEB6-EAD0F63F6E74}" type="pres">
      <dgm:prSet presAssocID="{FDCB997D-FD65-4FD3-BA2B-341825A58F4A}" presName="Name0" presStyleCnt="0">
        <dgm:presLayoutVars>
          <dgm:animLvl val="lvl"/>
          <dgm:resizeHandles val="exact"/>
        </dgm:presLayoutVars>
      </dgm:prSet>
      <dgm:spPr/>
    </dgm:pt>
    <dgm:pt modelId="{265F665B-2C36-44FB-8568-D7DF85159109}" type="pres">
      <dgm:prSet presAssocID="{84EB6B7A-80B6-445D-AD01-42C963215C6C}" presName="compositeNode" presStyleCnt="0">
        <dgm:presLayoutVars>
          <dgm:bulletEnabled val="1"/>
        </dgm:presLayoutVars>
      </dgm:prSet>
      <dgm:spPr/>
    </dgm:pt>
    <dgm:pt modelId="{4E63F5AB-FA90-4105-B6B1-A84375B3C5BE}" type="pres">
      <dgm:prSet presAssocID="{84EB6B7A-80B6-445D-AD01-42C963215C6C}" presName="bgRect" presStyleLbl="alignNode1" presStyleIdx="0" presStyleCnt="3"/>
      <dgm:spPr/>
    </dgm:pt>
    <dgm:pt modelId="{FEDEEF7B-66FD-4C28-96B4-949BD656C882}" type="pres">
      <dgm:prSet presAssocID="{D1453F27-63B3-46AA-BC3F-824FDA065CBD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128C1E0A-CF98-473C-8D4F-CDA336BEF649}" type="pres">
      <dgm:prSet presAssocID="{84EB6B7A-80B6-445D-AD01-42C963215C6C}" presName="nodeRect" presStyleLbl="alignNode1" presStyleIdx="0" presStyleCnt="3">
        <dgm:presLayoutVars>
          <dgm:bulletEnabled val="1"/>
        </dgm:presLayoutVars>
      </dgm:prSet>
      <dgm:spPr/>
    </dgm:pt>
    <dgm:pt modelId="{68CF7845-3C69-427A-8A24-752B7B35F4B3}" type="pres">
      <dgm:prSet presAssocID="{D1453F27-63B3-46AA-BC3F-824FDA065CBD}" presName="sibTrans" presStyleCnt="0"/>
      <dgm:spPr/>
    </dgm:pt>
    <dgm:pt modelId="{EC7D2407-8428-4211-9567-5E29ABFA3141}" type="pres">
      <dgm:prSet presAssocID="{F4C07A28-62C5-46A9-979C-EB9FE975D2D1}" presName="compositeNode" presStyleCnt="0">
        <dgm:presLayoutVars>
          <dgm:bulletEnabled val="1"/>
        </dgm:presLayoutVars>
      </dgm:prSet>
      <dgm:spPr/>
    </dgm:pt>
    <dgm:pt modelId="{DC17C0D9-8D0E-4AD8-A071-E45C13F14F2E}" type="pres">
      <dgm:prSet presAssocID="{F4C07A28-62C5-46A9-979C-EB9FE975D2D1}" presName="bgRect" presStyleLbl="alignNode1" presStyleIdx="1" presStyleCnt="3"/>
      <dgm:spPr/>
    </dgm:pt>
    <dgm:pt modelId="{03A4B301-E85F-493E-8EA8-7E85EBE45000}" type="pres">
      <dgm:prSet presAssocID="{C2235CFA-FCF5-48F9-8869-4320EEACB719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BA3D9F1B-47B7-48EF-9DC3-828B6601B9DA}" type="pres">
      <dgm:prSet presAssocID="{F4C07A28-62C5-46A9-979C-EB9FE975D2D1}" presName="nodeRect" presStyleLbl="alignNode1" presStyleIdx="1" presStyleCnt="3">
        <dgm:presLayoutVars>
          <dgm:bulletEnabled val="1"/>
        </dgm:presLayoutVars>
      </dgm:prSet>
      <dgm:spPr/>
    </dgm:pt>
    <dgm:pt modelId="{C117CB4B-52E2-41FB-9CEF-0642818C6D07}" type="pres">
      <dgm:prSet presAssocID="{C2235CFA-FCF5-48F9-8869-4320EEACB719}" presName="sibTrans" presStyleCnt="0"/>
      <dgm:spPr/>
    </dgm:pt>
    <dgm:pt modelId="{A1F4F60D-97A8-408E-8BE2-8FA4ACE4E073}" type="pres">
      <dgm:prSet presAssocID="{51A037EA-513A-4D72-BB42-77BB8B33612C}" presName="compositeNode" presStyleCnt="0">
        <dgm:presLayoutVars>
          <dgm:bulletEnabled val="1"/>
        </dgm:presLayoutVars>
      </dgm:prSet>
      <dgm:spPr/>
    </dgm:pt>
    <dgm:pt modelId="{DA7CCE7A-35A9-4BD8-A22A-F7420F61632F}" type="pres">
      <dgm:prSet presAssocID="{51A037EA-513A-4D72-BB42-77BB8B33612C}" presName="bgRect" presStyleLbl="alignNode1" presStyleIdx="2" presStyleCnt="3"/>
      <dgm:spPr/>
    </dgm:pt>
    <dgm:pt modelId="{5F85B5FC-F288-49D8-BDA7-41EC653B2F9A}" type="pres">
      <dgm:prSet presAssocID="{178AC8B8-1223-4156-ADB3-4F50B8B3125C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AEF2DC94-3A85-439B-BEB2-C60A0C14E9F9}" type="pres">
      <dgm:prSet presAssocID="{51A037EA-513A-4D72-BB42-77BB8B33612C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8C49C703-50EA-4FCB-A480-CE6E0738F2AB}" type="presOf" srcId="{FDCB997D-FD65-4FD3-BA2B-341825A58F4A}" destId="{E6661A79-2D1B-4591-AEB6-EAD0F63F6E74}" srcOrd="0" destOrd="0" presId="urn:microsoft.com/office/officeart/2016/7/layout/LinearBlockProcessNumbered"/>
    <dgm:cxn modelId="{05E81217-B66D-4843-AC1B-92A187531E9D}" srcId="{FDCB997D-FD65-4FD3-BA2B-341825A58F4A}" destId="{84EB6B7A-80B6-445D-AD01-42C963215C6C}" srcOrd="0" destOrd="0" parTransId="{CBAD7D09-6099-434B-8470-5763584E0AEC}" sibTransId="{D1453F27-63B3-46AA-BC3F-824FDA065CBD}"/>
    <dgm:cxn modelId="{54F4F519-2E4C-4DDD-B7B1-5E4A2A56DC81}" type="presOf" srcId="{C2235CFA-FCF5-48F9-8869-4320EEACB719}" destId="{03A4B301-E85F-493E-8EA8-7E85EBE45000}" srcOrd="0" destOrd="0" presId="urn:microsoft.com/office/officeart/2016/7/layout/LinearBlockProcessNumbered"/>
    <dgm:cxn modelId="{95C1D125-2B21-475C-9B27-648D4DAD8759}" type="presOf" srcId="{F4C07A28-62C5-46A9-979C-EB9FE975D2D1}" destId="{BA3D9F1B-47B7-48EF-9DC3-828B6601B9DA}" srcOrd="1" destOrd="0" presId="urn:microsoft.com/office/officeart/2016/7/layout/LinearBlockProcessNumbered"/>
    <dgm:cxn modelId="{0718BE26-347D-465B-A361-12BB1BE77419}" type="presOf" srcId="{84EB6B7A-80B6-445D-AD01-42C963215C6C}" destId="{4E63F5AB-FA90-4105-B6B1-A84375B3C5BE}" srcOrd="0" destOrd="0" presId="urn:microsoft.com/office/officeart/2016/7/layout/LinearBlockProcessNumbered"/>
    <dgm:cxn modelId="{CF04AD69-A06C-4349-AB72-DF53BADC401A}" type="presOf" srcId="{51A037EA-513A-4D72-BB42-77BB8B33612C}" destId="{DA7CCE7A-35A9-4BD8-A22A-F7420F61632F}" srcOrd="0" destOrd="0" presId="urn:microsoft.com/office/officeart/2016/7/layout/LinearBlockProcessNumbered"/>
    <dgm:cxn modelId="{94671252-F08C-49A3-B873-790DF33ACCE0}" type="presOf" srcId="{178AC8B8-1223-4156-ADB3-4F50B8B3125C}" destId="{5F85B5FC-F288-49D8-BDA7-41EC653B2F9A}" srcOrd="0" destOrd="0" presId="urn:microsoft.com/office/officeart/2016/7/layout/LinearBlockProcessNumbered"/>
    <dgm:cxn modelId="{5FE20353-9ACA-4679-896C-2C9C4ED4926D}" type="presOf" srcId="{51A037EA-513A-4D72-BB42-77BB8B33612C}" destId="{AEF2DC94-3A85-439B-BEB2-C60A0C14E9F9}" srcOrd="1" destOrd="0" presId="urn:microsoft.com/office/officeart/2016/7/layout/LinearBlockProcessNumbered"/>
    <dgm:cxn modelId="{91782E9F-09E1-46E8-AC33-27ED34B271F4}" srcId="{FDCB997D-FD65-4FD3-BA2B-341825A58F4A}" destId="{F4C07A28-62C5-46A9-979C-EB9FE975D2D1}" srcOrd="1" destOrd="0" parTransId="{B32D6513-19C0-4B96-8787-BED5551B0500}" sibTransId="{C2235CFA-FCF5-48F9-8869-4320EEACB719}"/>
    <dgm:cxn modelId="{90172DA5-1F28-433E-A518-C77A2D00005F}" type="presOf" srcId="{D1453F27-63B3-46AA-BC3F-824FDA065CBD}" destId="{FEDEEF7B-66FD-4C28-96B4-949BD656C882}" srcOrd="0" destOrd="0" presId="urn:microsoft.com/office/officeart/2016/7/layout/LinearBlockProcessNumbered"/>
    <dgm:cxn modelId="{DE5640DE-9D97-485E-8C32-220506E55BB2}" type="presOf" srcId="{84EB6B7A-80B6-445D-AD01-42C963215C6C}" destId="{128C1E0A-CF98-473C-8D4F-CDA336BEF649}" srcOrd="1" destOrd="0" presId="urn:microsoft.com/office/officeart/2016/7/layout/LinearBlockProcessNumbered"/>
    <dgm:cxn modelId="{6D97CAF3-3ADB-41B0-B373-13F7506E501F}" type="presOf" srcId="{F4C07A28-62C5-46A9-979C-EB9FE975D2D1}" destId="{DC17C0D9-8D0E-4AD8-A071-E45C13F14F2E}" srcOrd="0" destOrd="0" presId="urn:microsoft.com/office/officeart/2016/7/layout/LinearBlockProcessNumbered"/>
    <dgm:cxn modelId="{759BC5FE-C773-45CD-9183-F3607B84BFEB}" srcId="{FDCB997D-FD65-4FD3-BA2B-341825A58F4A}" destId="{51A037EA-513A-4D72-BB42-77BB8B33612C}" srcOrd="2" destOrd="0" parTransId="{12B357D1-F3FD-4945-BAD5-B482D229F56A}" sibTransId="{178AC8B8-1223-4156-ADB3-4F50B8B3125C}"/>
    <dgm:cxn modelId="{DE6E064F-BD21-4AC3-A793-ADC3F10A9302}" type="presParOf" srcId="{E6661A79-2D1B-4591-AEB6-EAD0F63F6E74}" destId="{265F665B-2C36-44FB-8568-D7DF85159109}" srcOrd="0" destOrd="0" presId="urn:microsoft.com/office/officeart/2016/7/layout/LinearBlockProcessNumbered"/>
    <dgm:cxn modelId="{6857E9DC-DFF9-4E76-81F5-1302045A1CF0}" type="presParOf" srcId="{265F665B-2C36-44FB-8568-D7DF85159109}" destId="{4E63F5AB-FA90-4105-B6B1-A84375B3C5BE}" srcOrd="0" destOrd="0" presId="urn:microsoft.com/office/officeart/2016/7/layout/LinearBlockProcessNumbered"/>
    <dgm:cxn modelId="{F6C01540-A38D-48BB-A160-004AF4A2B37D}" type="presParOf" srcId="{265F665B-2C36-44FB-8568-D7DF85159109}" destId="{FEDEEF7B-66FD-4C28-96B4-949BD656C882}" srcOrd="1" destOrd="0" presId="urn:microsoft.com/office/officeart/2016/7/layout/LinearBlockProcessNumbered"/>
    <dgm:cxn modelId="{E0B19959-213A-425F-86CF-DB3CDD85C699}" type="presParOf" srcId="{265F665B-2C36-44FB-8568-D7DF85159109}" destId="{128C1E0A-CF98-473C-8D4F-CDA336BEF649}" srcOrd="2" destOrd="0" presId="urn:microsoft.com/office/officeart/2016/7/layout/LinearBlockProcessNumbered"/>
    <dgm:cxn modelId="{62090E61-C653-4859-8A7D-54BCFDC582AD}" type="presParOf" srcId="{E6661A79-2D1B-4591-AEB6-EAD0F63F6E74}" destId="{68CF7845-3C69-427A-8A24-752B7B35F4B3}" srcOrd="1" destOrd="0" presId="urn:microsoft.com/office/officeart/2016/7/layout/LinearBlockProcessNumbered"/>
    <dgm:cxn modelId="{4A612675-D839-463E-93E8-B3513728E2DA}" type="presParOf" srcId="{E6661A79-2D1B-4591-AEB6-EAD0F63F6E74}" destId="{EC7D2407-8428-4211-9567-5E29ABFA3141}" srcOrd="2" destOrd="0" presId="urn:microsoft.com/office/officeart/2016/7/layout/LinearBlockProcessNumbered"/>
    <dgm:cxn modelId="{BDA1F38D-FD8A-424E-9750-725028A4B021}" type="presParOf" srcId="{EC7D2407-8428-4211-9567-5E29ABFA3141}" destId="{DC17C0D9-8D0E-4AD8-A071-E45C13F14F2E}" srcOrd="0" destOrd="0" presId="urn:microsoft.com/office/officeart/2016/7/layout/LinearBlockProcessNumbered"/>
    <dgm:cxn modelId="{65DDCE1E-5D11-4BD5-80D2-0C432C3EE36D}" type="presParOf" srcId="{EC7D2407-8428-4211-9567-5E29ABFA3141}" destId="{03A4B301-E85F-493E-8EA8-7E85EBE45000}" srcOrd="1" destOrd="0" presId="urn:microsoft.com/office/officeart/2016/7/layout/LinearBlockProcessNumbered"/>
    <dgm:cxn modelId="{848F3FC9-F42C-40D1-A062-C591E43D99CD}" type="presParOf" srcId="{EC7D2407-8428-4211-9567-5E29ABFA3141}" destId="{BA3D9F1B-47B7-48EF-9DC3-828B6601B9DA}" srcOrd="2" destOrd="0" presId="urn:microsoft.com/office/officeart/2016/7/layout/LinearBlockProcessNumbered"/>
    <dgm:cxn modelId="{136F85FB-E826-4581-98CB-3DBE2BC87E97}" type="presParOf" srcId="{E6661A79-2D1B-4591-AEB6-EAD0F63F6E74}" destId="{C117CB4B-52E2-41FB-9CEF-0642818C6D07}" srcOrd="3" destOrd="0" presId="urn:microsoft.com/office/officeart/2016/7/layout/LinearBlockProcessNumbered"/>
    <dgm:cxn modelId="{E2491181-A52B-4029-BC35-9965ACA53C73}" type="presParOf" srcId="{E6661A79-2D1B-4591-AEB6-EAD0F63F6E74}" destId="{A1F4F60D-97A8-408E-8BE2-8FA4ACE4E073}" srcOrd="4" destOrd="0" presId="urn:microsoft.com/office/officeart/2016/7/layout/LinearBlockProcessNumbered"/>
    <dgm:cxn modelId="{8C6BFDD3-8E81-4ED1-BC1B-34C8CCE73F16}" type="presParOf" srcId="{A1F4F60D-97A8-408E-8BE2-8FA4ACE4E073}" destId="{DA7CCE7A-35A9-4BD8-A22A-F7420F61632F}" srcOrd="0" destOrd="0" presId="urn:microsoft.com/office/officeart/2016/7/layout/LinearBlockProcessNumbered"/>
    <dgm:cxn modelId="{49280E79-FE82-4FEE-8F85-BE58E8EBD927}" type="presParOf" srcId="{A1F4F60D-97A8-408E-8BE2-8FA4ACE4E073}" destId="{5F85B5FC-F288-49D8-BDA7-41EC653B2F9A}" srcOrd="1" destOrd="0" presId="urn:microsoft.com/office/officeart/2016/7/layout/LinearBlockProcessNumbered"/>
    <dgm:cxn modelId="{205A7A30-245A-44C5-B6CE-2ECBA7BC717C}" type="presParOf" srcId="{A1F4F60D-97A8-408E-8BE2-8FA4ACE4E073}" destId="{AEF2DC94-3A85-439B-BEB2-C60A0C14E9F9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14C3C-C0C3-44E2-BC7A-601D85BFEAF3}">
      <dsp:nvSpPr>
        <dsp:cNvPr id="0" name=""/>
        <dsp:cNvSpPr/>
      </dsp:nvSpPr>
      <dsp:spPr>
        <a:xfrm>
          <a:off x="0" y="372066"/>
          <a:ext cx="5614987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F283F-6DC1-4E4E-BFC4-3B712E736FBA}">
      <dsp:nvSpPr>
        <dsp:cNvPr id="0" name=""/>
        <dsp:cNvSpPr/>
      </dsp:nvSpPr>
      <dsp:spPr>
        <a:xfrm>
          <a:off x="280749" y="62106"/>
          <a:ext cx="3930490" cy="619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3" tIns="0" rIns="148563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100" kern="1200" dirty="0"/>
            <a:t>1. </a:t>
          </a:r>
          <a:r>
            <a:rPr lang="ko-KR" altLang="en-US" sz="2100" kern="1200" dirty="0"/>
            <a:t>기술 용어 설명</a:t>
          </a:r>
          <a:endParaRPr lang="en-US" sz="2100" kern="1200" dirty="0"/>
        </a:p>
      </dsp:txBody>
      <dsp:txXfrm>
        <a:off x="311011" y="92368"/>
        <a:ext cx="3869966" cy="559396"/>
      </dsp:txXfrm>
    </dsp:sp>
    <dsp:sp modelId="{1F105506-2D44-4215-861C-618AB22D2999}">
      <dsp:nvSpPr>
        <dsp:cNvPr id="0" name=""/>
        <dsp:cNvSpPr/>
      </dsp:nvSpPr>
      <dsp:spPr>
        <a:xfrm>
          <a:off x="0" y="1324626"/>
          <a:ext cx="5614987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1559309"/>
              <a:satOff val="-1003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03C4F5-3734-431D-88F8-0A6AD7869764}">
      <dsp:nvSpPr>
        <dsp:cNvPr id="0" name=""/>
        <dsp:cNvSpPr/>
      </dsp:nvSpPr>
      <dsp:spPr>
        <a:xfrm>
          <a:off x="280749" y="1014666"/>
          <a:ext cx="3930490" cy="619920"/>
        </a:xfrm>
        <a:prstGeom prst="roundRect">
          <a:avLst/>
        </a:prstGeom>
        <a:solidFill>
          <a:schemeClr val="accent5">
            <a:hueOff val="1559309"/>
            <a:satOff val="-1003"/>
            <a:lumOff val="68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3" tIns="0" rIns="148563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100" kern="1200" dirty="0"/>
            <a:t>2. </a:t>
          </a:r>
          <a:r>
            <a:rPr lang="ko-KR" sz="2100" kern="1200" dirty="0"/>
            <a:t>프로젝트 소개</a:t>
          </a:r>
          <a:endParaRPr lang="en-US" sz="2100" kern="1200" dirty="0"/>
        </a:p>
      </dsp:txBody>
      <dsp:txXfrm>
        <a:off x="311011" y="1044928"/>
        <a:ext cx="3869966" cy="559396"/>
      </dsp:txXfrm>
    </dsp:sp>
    <dsp:sp modelId="{43F1BCBC-EED3-4D29-9D42-B46F0AC868E4}">
      <dsp:nvSpPr>
        <dsp:cNvPr id="0" name=""/>
        <dsp:cNvSpPr/>
      </dsp:nvSpPr>
      <dsp:spPr>
        <a:xfrm>
          <a:off x="0" y="2277186"/>
          <a:ext cx="5614987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3118619"/>
              <a:satOff val="-2006"/>
              <a:lumOff val="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A3FA6-00C8-47E8-AF4E-AEF80E5F5E29}">
      <dsp:nvSpPr>
        <dsp:cNvPr id="0" name=""/>
        <dsp:cNvSpPr/>
      </dsp:nvSpPr>
      <dsp:spPr>
        <a:xfrm>
          <a:off x="280749" y="1967226"/>
          <a:ext cx="3930490" cy="619920"/>
        </a:xfrm>
        <a:prstGeom prst="roundRect">
          <a:avLst/>
        </a:prstGeom>
        <a:solidFill>
          <a:schemeClr val="accent5">
            <a:hueOff val="3118619"/>
            <a:satOff val="-2006"/>
            <a:lumOff val="13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3" tIns="0" rIns="148563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3. </a:t>
          </a:r>
          <a:r>
            <a:rPr lang="en-US" sz="2100" kern="1200" dirty="0" err="1"/>
            <a:t>Zeek</a:t>
          </a:r>
          <a:r>
            <a:rPr lang="en-US" sz="2100" kern="1200" dirty="0"/>
            <a:t> DGA Detector</a:t>
          </a:r>
        </a:p>
      </dsp:txBody>
      <dsp:txXfrm>
        <a:off x="311011" y="1997488"/>
        <a:ext cx="3869966" cy="559396"/>
      </dsp:txXfrm>
    </dsp:sp>
    <dsp:sp modelId="{AEEEB068-EDC5-4451-9526-B885645EFBE7}">
      <dsp:nvSpPr>
        <dsp:cNvPr id="0" name=""/>
        <dsp:cNvSpPr/>
      </dsp:nvSpPr>
      <dsp:spPr>
        <a:xfrm>
          <a:off x="0" y="3229746"/>
          <a:ext cx="5614987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4677928"/>
              <a:satOff val="-3010"/>
              <a:lumOff val="2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B75CB-0609-4E10-BCCF-0D3DB976F1FD}">
      <dsp:nvSpPr>
        <dsp:cNvPr id="0" name=""/>
        <dsp:cNvSpPr/>
      </dsp:nvSpPr>
      <dsp:spPr>
        <a:xfrm>
          <a:off x="280749" y="2919786"/>
          <a:ext cx="3930490" cy="619920"/>
        </a:xfrm>
        <a:prstGeom prst="roundRect">
          <a:avLst/>
        </a:prstGeom>
        <a:solidFill>
          <a:schemeClr val="accent5">
            <a:hueOff val="4677928"/>
            <a:satOff val="-3010"/>
            <a:lumOff val="20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3" tIns="0" rIns="148563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4. </a:t>
          </a:r>
          <a:r>
            <a:rPr lang="en-US" sz="2100" kern="1200" dirty="0" err="1"/>
            <a:t>DGATotal</a:t>
          </a:r>
          <a:endParaRPr lang="en-US" sz="2100" kern="1200" dirty="0"/>
        </a:p>
      </dsp:txBody>
      <dsp:txXfrm>
        <a:off x="311011" y="2950048"/>
        <a:ext cx="3869966" cy="559396"/>
      </dsp:txXfrm>
    </dsp:sp>
    <dsp:sp modelId="{38561A5C-F1FE-4475-B8F4-B232F96CA503}">
      <dsp:nvSpPr>
        <dsp:cNvPr id="0" name=""/>
        <dsp:cNvSpPr/>
      </dsp:nvSpPr>
      <dsp:spPr>
        <a:xfrm>
          <a:off x="0" y="4182306"/>
          <a:ext cx="5614987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6237238"/>
              <a:satOff val="-4013"/>
              <a:lumOff val="27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5F158-7D5F-4DD1-BD79-2BE07C644B12}">
      <dsp:nvSpPr>
        <dsp:cNvPr id="0" name=""/>
        <dsp:cNvSpPr/>
      </dsp:nvSpPr>
      <dsp:spPr>
        <a:xfrm>
          <a:off x="280749" y="3872346"/>
          <a:ext cx="3930490" cy="619920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63" tIns="0" rIns="148563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100" kern="1200" dirty="0"/>
            <a:t>5. </a:t>
          </a:r>
          <a:r>
            <a:rPr lang="ko-KR" altLang="en-US" sz="2100" kern="1200" dirty="0"/>
            <a:t>프로젝트 의의</a:t>
          </a:r>
          <a:r>
            <a:rPr lang="en-US" altLang="ko-KR" sz="2100" kern="1200" dirty="0"/>
            <a:t>, </a:t>
          </a:r>
          <a:r>
            <a:rPr lang="ko-KR" altLang="en-US" sz="2100" kern="1200" dirty="0"/>
            <a:t>발전 방향</a:t>
          </a:r>
          <a:endParaRPr lang="en-US" sz="2100" kern="1200" dirty="0"/>
        </a:p>
      </dsp:txBody>
      <dsp:txXfrm>
        <a:off x="311011" y="3902608"/>
        <a:ext cx="3869966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2DC9D-0523-4C6A-8AE2-76DE554FB6B1}">
      <dsp:nvSpPr>
        <dsp:cNvPr id="0" name=""/>
        <dsp:cNvSpPr/>
      </dsp:nvSpPr>
      <dsp:spPr>
        <a:xfrm>
          <a:off x="0" y="916615"/>
          <a:ext cx="1035376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6881F-B57C-499B-9D4B-05996795DA8C}">
      <dsp:nvSpPr>
        <dsp:cNvPr id="0" name=""/>
        <dsp:cNvSpPr/>
      </dsp:nvSpPr>
      <dsp:spPr>
        <a:xfrm>
          <a:off x="517688" y="591895"/>
          <a:ext cx="7247633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943" tIns="0" rIns="27394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Network Security Monitor</a:t>
          </a:r>
        </a:p>
      </dsp:txBody>
      <dsp:txXfrm>
        <a:off x="549391" y="623598"/>
        <a:ext cx="7184227" cy="586034"/>
      </dsp:txXfrm>
    </dsp:sp>
    <dsp:sp modelId="{160835D8-84E9-4D43-85B5-7C66EA219E90}">
      <dsp:nvSpPr>
        <dsp:cNvPr id="0" name=""/>
        <dsp:cNvSpPr/>
      </dsp:nvSpPr>
      <dsp:spPr>
        <a:xfrm>
          <a:off x="0" y="1914535"/>
          <a:ext cx="1035376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27C6F-7060-4C67-9A52-D5A733E12503}">
      <dsp:nvSpPr>
        <dsp:cNvPr id="0" name=""/>
        <dsp:cNvSpPr/>
      </dsp:nvSpPr>
      <dsp:spPr>
        <a:xfrm>
          <a:off x="517688" y="1589815"/>
          <a:ext cx="7247633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943" tIns="0" rIns="27394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200" kern="1200"/>
            <a:t>네트워크 트래픽 검사</a:t>
          </a:r>
          <a:r>
            <a:rPr lang="en-US" altLang="ko-KR" sz="2200" kern="1200"/>
            <a:t>, </a:t>
          </a:r>
          <a:r>
            <a:rPr lang="ko-KR" altLang="en-US" sz="2200" kern="1200"/>
            <a:t>상세 분석</a:t>
          </a:r>
          <a:endParaRPr lang="en-US" sz="2200" kern="1200"/>
        </a:p>
      </dsp:txBody>
      <dsp:txXfrm>
        <a:off x="549391" y="1621518"/>
        <a:ext cx="7184227" cy="586034"/>
      </dsp:txXfrm>
    </dsp:sp>
    <dsp:sp modelId="{5EB4C7EC-05AA-4E9D-8600-526D8BD399E0}">
      <dsp:nvSpPr>
        <dsp:cNvPr id="0" name=""/>
        <dsp:cNvSpPr/>
      </dsp:nvSpPr>
      <dsp:spPr>
        <a:xfrm>
          <a:off x="0" y="2912455"/>
          <a:ext cx="1035376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24204-D7BA-495F-AC96-1AC5711D695D}">
      <dsp:nvSpPr>
        <dsp:cNvPr id="0" name=""/>
        <dsp:cNvSpPr/>
      </dsp:nvSpPr>
      <dsp:spPr>
        <a:xfrm>
          <a:off x="517688" y="2587735"/>
          <a:ext cx="7247633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943" tIns="0" rIns="27394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200" kern="1200"/>
            <a:t>네트워크 활동을 설명하는 자세하고 다양한 로그 생성</a:t>
          </a:r>
          <a:endParaRPr lang="en-US" sz="2200" kern="1200"/>
        </a:p>
      </dsp:txBody>
      <dsp:txXfrm>
        <a:off x="549391" y="2619438"/>
        <a:ext cx="7184227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A30C3-A628-46BC-9761-72386E86324F}">
      <dsp:nvSpPr>
        <dsp:cNvPr id="0" name=""/>
        <dsp:cNvSpPr/>
      </dsp:nvSpPr>
      <dsp:spPr>
        <a:xfrm>
          <a:off x="0" y="80262"/>
          <a:ext cx="11094409" cy="682110"/>
        </a:xfrm>
        <a:prstGeom prst="roundRect">
          <a:avLst/>
        </a:prstGeom>
        <a:solidFill>
          <a:schemeClr val="lt1"/>
        </a:solidFill>
        <a:ln w="19050" cap="rnd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Zeek DNS </a:t>
          </a:r>
          <a:r>
            <a:rPr lang="ko-KR" sz="2200" kern="1200"/>
            <a:t>로그와 딥러닝을 활용하는 </a:t>
          </a:r>
          <a:r>
            <a:rPr lang="en-US" sz="2200" kern="1200"/>
            <a:t>DGA </a:t>
          </a:r>
          <a:r>
            <a:rPr lang="ko-KR" sz="2200" kern="1200"/>
            <a:t>도메인 탐지기 개발</a:t>
          </a:r>
          <a:endParaRPr lang="en-US" sz="2200" kern="1200"/>
        </a:p>
      </dsp:txBody>
      <dsp:txXfrm>
        <a:off x="33298" y="113560"/>
        <a:ext cx="11027813" cy="615514"/>
      </dsp:txXfrm>
    </dsp:sp>
    <dsp:sp modelId="{9C124FDD-E4C4-4FC1-A642-E04466CF46E7}">
      <dsp:nvSpPr>
        <dsp:cNvPr id="0" name=""/>
        <dsp:cNvSpPr/>
      </dsp:nvSpPr>
      <dsp:spPr>
        <a:xfrm>
          <a:off x="0" y="825732"/>
          <a:ext cx="11094409" cy="682110"/>
        </a:xfrm>
        <a:prstGeom prst="roundRect">
          <a:avLst/>
        </a:prstGeom>
        <a:solidFill>
          <a:schemeClr val="lt1"/>
        </a:solidFill>
        <a:ln w="19050" cap="rnd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hlinkClick xmlns:r="http://schemas.openxmlformats.org/officeDocument/2006/relationships" r:id="rId1"/>
            </a:rPr>
            <a:t>https://github.com/mainsw/Zeek-DGA-Detector</a:t>
          </a:r>
          <a:endParaRPr lang="en-US" sz="2200" kern="1200"/>
        </a:p>
      </dsp:txBody>
      <dsp:txXfrm>
        <a:off x="33298" y="859030"/>
        <a:ext cx="11027813" cy="615514"/>
      </dsp:txXfrm>
    </dsp:sp>
    <dsp:sp modelId="{18785ED0-A87A-46AF-8757-2E915B1D69D5}">
      <dsp:nvSpPr>
        <dsp:cNvPr id="0" name=""/>
        <dsp:cNvSpPr/>
      </dsp:nvSpPr>
      <dsp:spPr>
        <a:xfrm>
          <a:off x="0" y="1571202"/>
          <a:ext cx="11094409" cy="682110"/>
        </a:xfrm>
        <a:prstGeom prst="roundRect">
          <a:avLst/>
        </a:prstGeom>
        <a:solidFill>
          <a:schemeClr val="lt1"/>
        </a:solidFill>
        <a:ln w="19050" cap="rnd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DGA</a:t>
          </a:r>
          <a:r>
            <a:rPr lang="ko-KR" sz="2200" kern="1200" dirty="0"/>
            <a:t>는 </a:t>
          </a:r>
          <a:r>
            <a:rPr lang="ko-KR" sz="2200" kern="1200" dirty="0" err="1"/>
            <a:t>멀웨어의</a:t>
          </a:r>
          <a:r>
            <a:rPr lang="ko-KR" sz="2200" kern="1200" dirty="0"/>
            <a:t> </a:t>
          </a:r>
          <a:r>
            <a:rPr lang="en-US" sz="2200" kern="1200" dirty="0"/>
            <a:t>C2 </a:t>
          </a:r>
          <a:r>
            <a:rPr lang="ko-KR" sz="2200" kern="1200" dirty="0"/>
            <a:t>통신을 위해 광범위하게 사용되는 기술</a:t>
          </a:r>
          <a:r>
            <a:rPr lang="en-US" sz="2200" kern="1200" dirty="0"/>
            <a:t>.</a:t>
          </a:r>
        </a:p>
      </dsp:txBody>
      <dsp:txXfrm>
        <a:off x="33298" y="1604500"/>
        <a:ext cx="11027813" cy="615514"/>
      </dsp:txXfrm>
    </dsp:sp>
    <dsp:sp modelId="{0289E559-A924-450C-AF0F-3579176B208D}">
      <dsp:nvSpPr>
        <dsp:cNvPr id="0" name=""/>
        <dsp:cNvSpPr/>
      </dsp:nvSpPr>
      <dsp:spPr>
        <a:xfrm>
          <a:off x="0" y="2316672"/>
          <a:ext cx="11094409" cy="682110"/>
        </a:xfrm>
        <a:prstGeom prst="roundRect">
          <a:avLst/>
        </a:prstGeom>
        <a:solidFill>
          <a:schemeClr val="lt1"/>
        </a:solidFill>
        <a:ln w="19050" cap="rnd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200" kern="1200"/>
            <a:t>시그니쳐 기반 탐지 어려움</a:t>
          </a:r>
          <a:r>
            <a:rPr lang="en-US" sz="2200" kern="1200"/>
            <a:t>.</a:t>
          </a:r>
        </a:p>
      </dsp:txBody>
      <dsp:txXfrm>
        <a:off x="33298" y="2349970"/>
        <a:ext cx="11027813" cy="615514"/>
      </dsp:txXfrm>
    </dsp:sp>
    <dsp:sp modelId="{0C4C7F1C-AB65-4028-A85D-A83896F00A80}">
      <dsp:nvSpPr>
        <dsp:cNvPr id="0" name=""/>
        <dsp:cNvSpPr/>
      </dsp:nvSpPr>
      <dsp:spPr>
        <a:xfrm>
          <a:off x="0" y="3062142"/>
          <a:ext cx="11094409" cy="682110"/>
        </a:xfrm>
        <a:prstGeom prst="roundRect">
          <a:avLst/>
        </a:prstGeom>
        <a:solidFill>
          <a:schemeClr val="lt1"/>
        </a:solidFill>
        <a:ln w="19050" cap="rnd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AI</a:t>
          </a:r>
          <a:r>
            <a:rPr lang="ko-KR" sz="2200" kern="1200"/>
            <a:t>를 활용한 </a:t>
          </a:r>
          <a:r>
            <a:rPr lang="en-US" sz="2200" kern="1200"/>
            <a:t>DGA </a:t>
          </a:r>
          <a:r>
            <a:rPr lang="ko-KR" sz="2200" kern="1200"/>
            <a:t>예측 필요</a:t>
          </a:r>
          <a:r>
            <a:rPr lang="en-US" sz="2200" kern="1200"/>
            <a:t>.</a:t>
          </a:r>
        </a:p>
      </dsp:txBody>
      <dsp:txXfrm>
        <a:off x="33298" y="3095440"/>
        <a:ext cx="11027813" cy="6155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77D47-3244-48E1-8129-C532459B3384}">
      <dsp:nvSpPr>
        <dsp:cNvPr id="0" name=""/>
        <dsp:cNvSpPr/>
      </dsp:nvSpPr>
      <dsp:spPr>
        <a:xfrm>
          <a:off x="0" y="407295"/>
          <a:ext cx="10277118" cy="1269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7619" tIns="541528" rIns="797619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ko-KR" sz="2600" kern="1200" err="1"/>
            <a:t>Zeek</a:t>
          </a:r>
          <a:r>
            <a:rPr lang="en-US" altLang="ko-KR" sz="2600" kern="1200"/>
            <a:t> DGA </a:t>
          </a:r>
          <a:r>
            <a:rPr lang="ko-KR" altLang="en-US" sz="2600" kern="1200"/>
            <a:t>도메인 탐지기 부재</a:t>
          </a:r>
          <a:r>
            <a:rPr lang="en-US" altLang="ko-KR" sz="2600" kern="1200"/>
            <a:t>.</a:t>
          </a:r>
          <a:endParaRPr lang="en-US" sz="2600" kern="1200"/>
        </a:p>
      </dsp:txBody>
      <dsp:txXfrm>
        <a:off x="0" y="407295"/>
        <a:ext cx="10277118" cy="1269450"/>
      </dsp:txXfrm>
    </dsp:sp>
    <dsp:sp modelId="{FA93B852-E3FC-4EE1-91A2-60B5B2DE100A}">
      <dsp:nvSpPr>
        <dsp:cNvPr id="0" name=""/>
        <dsp:cNvSpPr/>
      </dsp:nvSpPr>
      <dsp:spPr>
        <a:xfrm>
          <a:off x="513855" y="23535"/>
          <a:ext cx="7193983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1915" tIns="0" rIns="27191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600" kern="1200"/>
            <a:t>희소성</a:t>
          </a:r>
          <a:endParaRPr lang="en-US" sz="2600" kern="1200"/>
        </a:p>
      </dsp:txBody>
      <dsp:txXfrm>
        <a:off x="551322" y="61002"/>
        <a:ext cx="7119049" cy="692586"/>
      </dsp:txXfrm>
    </dsp:sp>
    <dsp:sp modelId="{2E6F3AE7-52EC-417A-90F1-2F13D71BD717}">
      <dsp:nvSpPr>
        <dsp:cNvPr id="0" name=""/>
        <dsp:cNvSpPr/>
      </dsp:nvSpPr>
      <dsp:spPr>
        <a:xfrm>
          <a:off x="0" y="2200905"/>
          <a:ext cx="10277118" cy="1269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7619" tIns="541528" rIns="797619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2600" kern="1200"/>
            <a:t>사내 </a:t>
          </a:r>
          <a:r>
            <a:rPr lang="en-US" sz="2600" kern="1200"/>
            <a:t>DGA C2</a:t>
          </a:r>
          <a:r>
            <a:rPr lang="ko-KR" sz="2600" kern="1200"/>
            <a:t> 통신 가시성 확보</a:t>
          </a:r>
          <a:r>
            <a:rPr lang="en-US" sz="2600" kern="1200"/>
            <a:t>, </a:t>
          </a:r>
          <a:r>
            <a:rPr lang="ko-KR" sz="2600" kern="1200"/>
            <a:t>위협 헌팅 가능</a:t>
          </a:r>
          <a:r>
            <a:rPr lang="en-US" sz="2600" kern="1200"/>
            <a:t>.</a:t>
          </a:r>
        </a:p>
      </dsp:txBody>
      <dsp:txXfrm>
        <a:off x="0" y="2200905"/>
        <a:ext cx="10277118" cy="1269450"/>
      </dsp:txXfrm>
    </dsp:sp>
    <dsp:sp modelId="{2DFB213C-F7B9-428B-AA12-6D166F01A21B}">
      <dsp:nvSpPr>
        <dsp:cNvPr id="0" name=""/>
        <dsp:cNvSpPr/>
      </dsp:nvSpPr>
      <dsp:spPr>
        <a:xfrm>
          <a:off x="513855" y="1817145"/>
          <a:ext cx="7193983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1915" tIns="0" rIns="27191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600" kern="1200"/>
            <a:t>유용성</a:t>
          </a:r>
          <a:endParaRPr lang="en-US" sz="2600" kern="1200"/>
        </a:p>
      </dsp:txBody>
      <dsp:txXfrm>
        <a:off x="551322" y="1854612"/>
        <a:ext cx="7119049" cy="6925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E041F-FDC6-47B3-97AD-0ABC37E9F51A}">
      <dsp:nvSpPr>
        <dsp:cNvPr id="0" name=""/>
        <dsp:cNvSpPr/>
      </dsp:nvSpPr>
      <dsp:spPr>
        <a:xfrm>
          <a:off x="0" y="23739"/>
          <a:ext cx="10353761" cy="1085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Zeek DGA Detector </a:t>
          </a:r>
          <a:r>
            <a:rPr lang="ko-KR" sz="3500" kern="1200"/>
            <a:t>파이썬 패키지 제공</a:t>
          </a:r>
          <a:r>
            <a:rPr lang="en-US" sz="3500" kern="1200"/>
            <a:t>.</a:t>
          </a:r>
        </a:p>
      </dsp:txBody>
      <dsp:txXfrm>
        <a:off x="52974" y="76713"/>
        <a:ext cx="10247813" cy="979226"/>
      </dsp:txXfrm>
    </dsp:sp>
    <dsp:sp modelId="{5E951CFC-61B7-4008-8E92-3BE9F3EAA65E}">
      <dsp:nvSpPr>
        <dsp:cNvPr id="0" name=""/>
        <dsp:cNvSpPr/>
      </dsp:nvSpPr>
      <dsp:spPr>
        <a:xfrm>
          <a:off x="0" y="1108914"/>
          <a:ext cx="10353761" cy="1775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8732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 err="1"/>
            <a:t>Zeek</a:t>
          </a:r>
          <a:r>
            <a:rPr lang="en-US" sz="2700" kern="1200" dirty="0"/>
            <a:t>,</a:t>
          </a:r>
          <a:r>
            <a:rPr lang="ko-KR" sz="2700" kern="1200" dirty="0"/>
            <a:t> </a:t>
          </a:r>
          <a:r>
            <a:rPr lang="en-US" sz="2700" kern="1200" dirty="0"/>
            <a:t>Elasticsearch</a:t>
          </a:r>
          <a:r>
            <a:rPr lang="ko-KR" sz="2700" kern="1200" dirty="0"/>
            <a:t>를 수많은 기업이 사용 중</a:t>
          </a:r>
          <a:r>
            <a:rPr lang="en-US" sz="2700" kern="1200" dirty="0"/>
            <a:t>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ko-KR" altLang="en-US" sz="2700" kern="1200" dirty="0"/>
            <a:t>사</a:t>
          </a:r>
          <a:r>
            <a:rPr lang="ko-KR" sz="2700" kern="1200" dirty="0"/>
            <a:t>내 </a:t>
          </a:r>
          <a:r>
            <a:rPr lang="en-US" sz="2700" kern="1200" dirty="0"/>
            <a:t>DGA C2 </a:t>
          </a:r>
          <a:r>
            <a:rPr lang="ko-KR" altLang="en-US" sz="2700" kern="1200" dirty="0"/>
            <a:t>통신</a:t>
          </a:r>
          <a:r>
            <a:rPr lang="ko-KR" sz="2700" kern="1200" dirty="0"/>
            <a:t> 가시성 확보에 큰 도움이 될 것</a:t>
          </a:r>
          <a:r>
            <a:rPr lang="en-US" sz="2700" kern="1200" dirty="0"/>
            <a:t>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700" kern="1200" dirty="0"/>
        </a:p>
      </dsp:txBody>
      <dsp:txXfrm>
        <a:off x="0" y="1108914"/>
        <a:ext cx="10353761" cy="1775025"/>
      </dsp:txXfrm>
    </dsp:sp>
    <dsp:sp modelId="{4C639A43-E38F-4244-A0D4-B0F7B5DF7DAA}">
      <dsp:nvSpPr>
        <dsp:cNvPr id="0" name=""/>
        <dsp:cNvSpPr/>
      </dsp:nvSpPr>
      <dsp:spPr>
        <a:xfrm>
          <a:off x="0" y="2883940"/>
          <a:ext cx="10353761" cy="1085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DGA </a:t>
          </a:r>
          <a:r>
            <a:rPr lang="ko-KR" altLang="en-US" sz="3500" kern="1200" dirty="0"/>
            <a:t>웹 예측 도구</a:t>
          </a:r>
          <a:r>
            <a:rPr lang="en-US" altLang="ko-KR" sz="3500" kern="1200" dirty="0"/>
            <a:t>,</a:t>
          </a:r>
          <a:r>
            <a:rPr lang="ko-KR" altLang="en-US" sz="3500" kern="1200" dirty="0"/>
            <a:t> </a:t>
          </a:r>
          <a:r>
            <a:rPr lang="en-US" sz="3500" kern="1200" dirty="0"/>
            <a:t>Public DGA API </a:t>
          </a:r>
          <a:r>
            <a:rPr lang="ko-KR" sz="3500" kern="1200" dirty="0"/>
            <a:t>제공</a:t>
          </a:r>
          <a:endParaRPr lang="en-US" sz="3500" kern="1200" dirty="0"/>
        </a:p>
      </dsp:txBody>
      <dsp:txXfrm>
        <a:off x="52974" y="2936914"/>
        <a:ext cx="10247813" cy="979226"/>
      </dsp:txXfrm>
    </dsp:sp>
    <dsp:sp modelId="{EC35298B-9958-46B8-846C-F24AE6B09181}">
      <dsp:nvSpPr>
        <dsp:cNvPr id="0" name=""/>
        <dsp:cNvSpPr/>
      </dsp:nvSpPr>
      <dsp:spPr>
        <a:xfrm>
          <a:off x="0" y="3969114"/>
          <a:ext cx="10353761" cy="652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8732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ko-KR" sz="2700" kern="1200" dirty="0"/>
            <a:t>누구나 간단한 웹</a:t>
          </a:r>
          <a:r>
            <a:rPr lang="en-US" altLang="ko-KR" sz="2700" kern="1200" dirty="0"/>
            <a:t> </a:t>
          </a:r>
          <a:r>
            <a:rPr lang="ko-KR" sz="2700" kern="1200" dirty="0"/>
            <a:t>요청으로 </a:t>
          </a:r>
          <a:r>
            <a:rPr lang="en-US" sz="2700" kern="1200" dirty="0"/>
            <a:t>AI </a:t>
          </a:r>
          <a:r>
            <a:rPr lang="ko-KR" sz="2700" kern="1200" dirty="0"/>
            <a:t>기반 </a:t>
          </a:r>
          <a:r>
            <a:rPr lang="en-US" sz="2700" kern="1200" dirty="0"/>
            <a:t>DGA </a:t>
          </a:r>
          <a:r>
            <a:rPr lang="ko-KR" sz="2700" kern="1200" dirty="0"/>
            <a:t>예측이 가능해짐</a:t>
          </a:r>
          <a:r>
            <a:rPr lang="en-US" sz="2700" kern="1200" dirty="0"/>
            <a:t>.</a:t>
          </a:r>
        </a:p>
      </dsp:txBody>
      <dsp:txXfrm>
        <a:off x="0" y="3969114"/>
        <a:ext cx="10353761" cy="6520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3F5AB-FA90-4105-B6B1-A84375B3C5BE}">
      <dsp:nvSpPr>
        <dsp:cNvPr id="0" name=""/>
        <dsp:cNvSpPr/>
      </dsp:nvSpPr>
      <dsp:spPr>
        <a:xfrm>
          <a:off x="864" y="141059"/>
          <a:ext cx="3501112" cy="42013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832" tIns="0" rIns="345832" bIns="33020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“</a:t>
          </a:r>
          <a:r>
            <a:rPr lang="en-US" sz="2400" kern="1200" dirty="0" err="1"/>
            <a:t>Zeek</a:t>
          </a:r>
          <a:r>
            <a:rPr lang="ko-KR" sz="2400" kern="1200" dirty="0"/>
            <a:t>를 활용한 </a:t>
          </a:r>
          <a:r>
            <a:rPr lang="en-US" sz="2400" kern="1200" dirty="0"/>
            <a:t>AI </a:t>
          </a:r>
          <a:r>
            <a:rPr lang="ko-KR" sz="2400" kern="1200" dirty="0"/>
            <a:t>기반</a:t>
          </a:r>
          <a:r>
            <a:rPr lang="en-US" sz="2400" kern="1200" dirty="0"/>
            <a:t> DGA </a:t>
          </a:r>
          <a:r>
            <a:rPr lang="ko-KR" sz="2400" kern="1200" dirty="0"/>
            <a:t>도메인 탐지 방법</a:t>
          </a:r>
          <a:r>
            <a:rPr lang="en-US" sz="2400" kern="1200" dirty="0"/>
            <a:t>” </a:t>
          </a:r>
          <a:r>
            <a:rPr lang="ko-KR" sz="2400" kern="1200" dirty="0"/>
            <a:t>에 대한</a:t>
          </a:r>
          <a:r>
            <a:rPr lang="en-US" altLang="ko-KR" sz="2400" kern="1200" dirty="0"/>
            <a:t> </a:t>
          </a:r>
          <a:r>
            <a:rPr lang="ko-KR" sz="2400" kern="1200" dirty="0"/>
            <a:t>논문 작성</a:t>
          </a:r>
          <a:r>
            <a:rPr lang="en-US" sz="2400" kern="1200" dirty="0"/>
            <a:t>.</a:t>
          </a:r>
        </a:p>
      </dsp:txBody>
      <dsp:txXfrm>
        <a:off x="864" y="1821593"/>
        <a:ext cx="3501112" cy="2520800"/>
      </dsp:txXfrm>
    </dsp:sp>
    <dsp:sp modelId="{FEDEEF7B-66FD-4C28-96B4-949BD656C882}">
      <dsp:nvSpPr>
        <dsp:cNvPr id="0" name=""/>
        <dsp:cNvSpPr/>
      </dsp:nvSpPr>
      <dsp:spPr>
        <a:xfrm>
          <a:off x="864" y="141059"/>
          <a:ext cx="3501112" cy="1680533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832" tIns="165100" rIns="345832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64" y="141059"/>
        <a:ext cx="3501112" cy="1680533"/>
      </dsp:txXfrm>
    </dsp:sp>
    <dsp:sp modelId="{DC17C0D9-8D0E-4AD8-A071-E45C13F14F2E}">
      <dsp:nvSpPr>
        <dsp:cNvPr id="0" name=""/>
        <dsp:cNvSpPr/>
      </dsp:nvSpPr>
      <dsp:spPr>
        <a:xfrm>
          <a:off x="3782065" y="141059"/>
          <a:ext cx="3501112" cy="42013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832" tIns="0" rIns="345832" bIns="33020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DGA API </a:t>
          </a:r>
          <a:r>
            <a:rPr lang="ko-KR" sz="2400" kern="1200"/>
            <a:t>확장</a:t>
          </a:r>
          <a:r>
            <a:rPr lang="en-US" sz="2400" kern="1200"/>
            <a:t>.</a:t>
          </a:r>
          <a:endParaRPr lang="en-US" sz="2400" kern="1200" dirty="0"/>
        </a:p>
      </dsp:txBody>
      <dsp:txXfrm>
        <a:off x="3782065" y="1821593"/>
        <a:ext cx="3501112" cy="2520800"/>
      </dsp:txXfrm>
    </dsp:sp>
    <dsp:sp modelId="{03A4B301-E85F-493E-8EA8-7E85EBE45000}">
      <dsp:nvSpPr>
        <dsp:cNvPr id="0" name=""/>
        <dsp:cNvSpPr/>
      </dsp:nvSpPr>
      <dsp:spPr>
        <a:xfrm>
          <a:off x="3782065" y="141059"/>
          <a:ext cx="3501112" cy="1680533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832" tIns="165100" rIns="345832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782065" y="141059"/>
        <a:ext cx="3501112" cy="1680533"/>
      </dsp:txXfrm>
    </dsp:sp>
    <dsp:sp modelId="{DA7CCE7A-35A9-4BD8-A22A-F7420F61632F}">
      <dsp:nvSpPr>
        <dsp:cNvPr id="0" name=""/>
        <dsp:cNvSpPr/>
      </dsp:nvSpPr>
      <dsp:spPr>
        <a:xfrm>
          <a:off x="7563266" y="141059"/>
          <a:ext cx="3501112" cy="420133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832" tIns="0" rIns="345832" bIns="33020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400" kern="1200"/>
            <a:t>웹에서 수집된 데이터 기반으로</a:t>
          </a:r>
          <a:r>
            <a:rPr lang="en-US" sz="2400" kern="1200"/>
            <a:t>, </a:t>
          </a:r>
          <a:r>
            <a:rPr lang="ko-KR" sz="2400" kern="1200"/>
            <a:t>추가 서비스 확장</a:t>
          </a:r>
          <a:endParaRPr lang="en-US" sz="2400" kern="1200" dirty="0"/>
        </a:p>
      </dsp:txBody>
      <dsp:txXfrm>
        <a:off x="7563266" y="1821593"/>
        <a:ext cx="3501112" cy="2520800"/>
      </dsp:txXfrm>
    </dsp:sp>
    <dsp:sp modelId="{5F85B5FC-F288-49D8-BDA7-41EC653B2F9A}">
      <dsp:nvSpPr>
        <dsp:cNvPr id="0" name=""/>
        <dsp:cNvSpPr/>
      </dsp:nvSpPr>
      <dsp:spPr>
        <a:xfrm>
          <a:off x="7563266" y="141059"/>
          <a:ext cx="3501112" cy="1680533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832" tIns="165100" rIns="345832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563266" y="141059"/>
        <a:ext cx="3501112" cy="1680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439CF-E7CC-444C-AA83-A0AC1EB8E34C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22531-5E6C-42B8-91D0-5A80FD7BAC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420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2531-5E6C-42B8-91D0-5A80FD7BAC4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0506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2531-5E6C-42B8-91D0-5A80FD7BAC42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7631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2531-5E6C-42B8-91D0-5A80FD7BAC42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8787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2531-5E6C-42B8-91D0-5A80FD7BAC42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7715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2531-5E6C-42B8-91D0-5A80FD7BAC42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946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2531-5E6C-42B8-91D0-5A80FD7BAC4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2978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2531-5E6C-42B8-91D0-5A80FD7BAC4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4705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2531-5E6C-42B8-91D0-5A80FD7BAC42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6815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2531-5E6C-42B8-91D0-5A80FD7BAC42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481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2531-5E6C-42B8-91D0-5A80FD7BAC42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059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2531-5E6C-42B8-91D0-5A80FD7BAC42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806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2531-5E6C-42B8-91D0-5A80FD7BAC42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0678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22531-5E6C-42B8-91D0-5A80FD7BAC42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930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258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951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9919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7977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9706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2193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4369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5643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006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60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168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8983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8281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997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8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6707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488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F2D9EA9-B1B1-481D-AE23-30FCF4F9A4E6}" type="datetimeFigureOut">
              <a:rPr lang="ko-KR" altLang="en-US" smtClean="0"/>
              <a:t>2022-12-13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D2132-1A4C-458B-AAB8-9984476357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24959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ainsw/Zeek-DGA-Detector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mainsw/Zeek-DGA-Detector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ainsw/dga_lookup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dgatotal.t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mainsw/DGATota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gatotal.tk/api/doc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2.png"/><Relationship Id="rId7" Type="http://schemas.openxmlformats.org/officeDocument/2006/relationships/diagramData" Target="../diagrams/data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diagramDrawing" Target="../diagrams/drawing5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.hubspotusercontent00.net/hubfs/8645105/Corelight_May2021/Pdf/002_CORELIGHT_080420_ZEEK_LOGS_US_ONLINE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E654C2-73FD-2E59-0E63-BDF7CD890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1265" y="890954"/>
            <a:ext cx="7509470" cy="2781075"/>
          </a:xfrm>
        </p:spPr>
        <p:txBody>
          <a:bodyPr/>
          <a:lstStyle/>
          <a:p>
            <a:r>
              <a:rPr lang="en-US" altLang="ko-KR" dirty="0" err="1"/>
              <a:t>Zeek</a:t>
            </a:r>
            <a:r>
              <a:rPr lang="ko-KR" altLang="en-US" dirty="0"/>
              <a:t>를 활용한</a:t>
            </a:r>
            <a:br>
              <a:rPr lang="en-US" altLang="ko-KR" dirty="0"/>
            </a:br>
            <a:r>
              <a:rPr lang="en-US" altLang="ko-KR" dirty="0"/>
              <a:t>DGA </a:t>
            </a:r>
            <a:r>
              <a:rPr lang="ko-KR" altLang="en-US" dirty="0"/>
              <a:t>도메인 탐지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710E1A6-2F47-FBE6-F66E-B197105A2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341" y="4766435"/>
            <a:ext cx="3468915" cy="1452632"/>
          </a:xfrm>
        </p:spPr>
        <p:txBody>
          <a:bodyPr>
            <a:normAutofit/>
          </a:bodyPr>
          <a:lstStyle/>
          <a:p>
            <a:pPr algn="l"/>
            <a:r>
              <a:rPr lang="ko-KR" altLang="en-US" dirty="0"/>
              <a:t>학번</a:t>
            </a:r>
            <a:r>
              <a:rPr lang="en-US" altLang="ko-KR" dirty="0"/>
              <a:t>: 92015221</a:t>
            </a:r>
          </a:p>
          <a:p>
            <a:pPr algn="l"/>
            <a:r>
              <a:rPr lang="ko-KR" altLang="en-US" dirty="0"/>
              <a:t>학과</a:t>
            </a:r>
            <a:r>
              <a:rPr lang="en-US" altLang="ko-KR" dirty="0"/>
              <a:t>: </a:t>
            </a:r>
            <a:r>
              <a:rPr lang="ko-KR" altLang="en-US" dirty="0" err="1"/>
              <a:t>정보보호학전공</a:t>
            </a:r>
            <a:r>
              <a:rPr lang="en-US" altLang="ko-KR" dirty="0"/>
              <a:t> </a:t>
            </a:r>
          </a:p>
          <a:p>
            <a:pPr algn="l"/>
            <a:r>
              <a:rPr lang="ko-KR" altLang="en-US" dirty="0"/>
              <a:t>성명</a:t>
            </a:r>
            <a:r>
              <a:rPr lang="en-US" altLang="ko-KR" dirty="0"/>
              <a:t>: </a:t>
            </a:r>
            <a:r>
              <a:rPr lang="ko-KR" altLang="en-US" dirty="0" err="1"/>
              <a:t>양윤석</a:t>
            </a:r>
            <a:endParaRPr lang="ko-KR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F95053-B63A-17D9-801E-1C6F2CE0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46" y="4766435"/>
            <a:ext cx="3468915" cy="1415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7818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7A9C2D-D4C2-00B0-137F-F7F91422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65325"/>
            <a:ext cx="10353762" cy="970450"/>
          </a:xfrm>
        </p:spPr>
        <p:txBody>
          <a:bodyPr/>
          <a:lstStyle/>
          <a:p>
            <a:r>
              <a:rPr lang="ko-KR" altLang="en-US" dirty="0"/>
              <a:t>딥러닝 기반 </a:t>
            </a:r>
            <a:r>
              <a:rPr lang="en-US" altLang="ko-KR" dirty="0"/>
              <a:t>DGA </a:t>
            </a:r>
            <a:r>
              <a:rPr lang="ko-KR" altLang="en-US" dirty="0"/>
              <a:t>예측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8DE7C08-9C66-951B-9B0D-FDFD484EC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61" y="1845101"/>
            <a:ext cx="6124770" cy="4647574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ko-KR" sz="3000" dirty="0" err="1"/>
              <a:t>DGAIntel</a:t>
            </a:r>
            <a:r>
              <a:rPr lang="en-US" altLang="ko-KR" sz="3000" dirty="0"/>
              <a:t> </a:t>
            </a:r>
            <a:r>
              <a:rPr lang="ko-KR" altLang="en-US" sz="3000" dirty="0"/>
              <a:t>파이썬 패키지</a:t>
            </a:r>
            <a:r>
              <a:rPr lang="en-US" altLang="ko-KR" sz="3000" dirty="0"/>
              <a:t> </a:t>
            </a:r>
            <a:r>
              <a:rPr lang="ko-KR" altLang="en-US" sz="3000" dirty="0"/>
              <a:t>활용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3000" dirty="0"/>
          </a:p>
          <a:p>
            <a:pPr>
              <a:lnSpc>
                <a:spcPct val="150000"/>
              </a:lnSpc>
            </a:pPr>
            <a:r>
              <a:rPr lang="en-US" altLang="ko-KR" sz="3000" dirty="0"/>
              <a:t>DGA</a:t>
            </a:r>
            <a:r>
              <a:rPr lang="ko-KR" altLang="en-US" sz="3000" dirty="0"/>
              <a:t> 도메인에 대해 학습된</a:t>
            </a:r>
            <a:br>
              <a:rPr lang="en-US" altLang="ko-KR" sz="3000" dirty="0"/>
            </a:br>
            <a:r>
              <a:rPr lang="en-US" altLang="ko-KR" sz="3000" dirty="0"/>
              <a:t>CNN-LSTM </a:t>
            </a:r>
            <a:r>
              <a:rPr lang="ko-KR" altLang="en-US" sz="3000" dirty="0" err="1"/>
              <a:t>아키텍쳐</a:t>
            </a:r>
            <a:r>
              <a:rPr lang="ko-KR" altLang="en-US" sz="3000" dirty="0"/>
              <a:t> 모델 제공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3000" dirty="0"/>
          </a:p>
          <a:p>
            <a:pPr>
              <a:lnSpc>
                <a:spcPct val="150000"/>
              </a:lnSpc>
            </a:pPr>
            <a:r>
              <a:rPr lang="ko-KR" altLang="en-US" sz="3000" dirty="0"/>
              <a:t>딥러닝 기반 </a:t>
            </a:r>
            <a:r>
              <a:rPr lang="en-US" altLang="ko-KR" sz="3000" dirty="0"/>
              <a:t>DGA </a:t>
            </a:r>
            <a:r>
              <a:rPr lang="ko-KR" altLang="en-US" sz="3000" dirty="0"/>
              <a:t>확률 계산 가능</a:t>
            </a:r>
            <a:r>
              <a:rPr lang="en-US" altLang="ko-KR" sz="3000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7170" name="Picture 2" descr="텐서플로 - 위키백과, 우리 모두의 백과사전">
            <a:extLst>
              <a:ext uri="{FF2B5EF4-FFF2-40B4-BE49-F238E27FC236}">
                <a16:creationId xmlns:a16="http://schemas.microsoft.com/office/drawing/2014/main" id="{A79D95BD-AB55-35B6-D9B4-C3E3420DA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59" y="112115"/>
            <a:ext cx="1910268" cy="122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ython] Numpy가 빠른 이유-2편 (PyObject와 메모리 구조 관점에서)">
            <a:extLst>
              <a:ext uri="{FF2B5EF4-FFF2-40B4-BE49-F238E27FC236}">
                <a16:creationId xmlns:a16="http://schemas.microsoft.com/office/drawing/2014/main" id="{7EF1CA92-3BAF-9C79-0281-64746C68F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527" y="112116"/>
            <a:ext cx="1223659" cy="122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FC7545B-4310-E0B9-9688-12A6B0887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648" y="1961377"/>
            <a:ext cx="6001891" cy="441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03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1EFC4B-2744-C866-97DC-8ADBCDD9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543" y="237027"/>
            <a:ext cx="5978072" cy="970450"/>
          </a:xfrm>
        </p:spPr>
        <p:txBody>
          <a:bodyPr>
            <a:normAutofit/>
          </a:bodyPr>
          <a:lstStyle/>
          <a:p>
            <a:r>
              <a:rPr lang="ko-KR" altLang="en-US" dirty="0"/>
              <a:t>탐지 설계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DA9AB10-E9F0-ED52-847B-FA557FB9B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2" y="1559168"/>
            <a:ext cx="7149775" cy="5298831"/>
          </a:xfrm>
        </p:spPr>
        <p:txBody>
          <a:bodyPr anchor="ctr">
            <a:normAutofit/>
          </a:bodyPr>
          <a:lstStyle/>
          <a:p>
            <a:pPr>
              <a:buClr>
                <a:srgbClr val="F6C784"/>
              </a:buClr>
            </a:pPr>
            <a:r>
              <a:rPr lang="en-US" altLang="ko-KR" sz="2700" dirty="0" err="1"/>
              <a:t>Zeek</a:t>
            </a:r>
            <a:r>
              <a:rPr lang="ko-KR" altLang="en-US" sz="2700" dirty="0"/>
              <a:t>가 생성하는 </a:t>
            </a:r>
            <a:r>
              <a:rPr lang="en-US" altLang="ko-KR" sz="2700" dirty="0"/>
              <a:t>dns.log </a:t>
            </a:r>
            <a:r>
              <a:rPr lang="ko-KR" altLang="en-US" sz="2700" dirty="0"/>
              <a:t>활용</a:t>
            </a:r>
            <a:endParaRPr lang="en-US" altLang="ko-KR" sz="2700" dirty="0"/>
          </a:p>
          <a:p>
            <a:pPr>
              <a:buClr>
                <a:srgbClr val="F6C784"/>
              </a:buClr>
            </a:pPr>
            <a:endParaRPr lang="en-US" altLang="ko-KR" sz="2700" dirty="0"/>
          </a:p>
          <a:p>
            <a:pPr>
              <a:buClr>
                <a:srgbClr val="F6C784"/>
              </a:buClr>
            </a:pPr>
            <a:r>
              <a:rPr lang="en-US" altLang="ko-KR" sz="2700" dirty="0"/>
              <a:t>1. </a:t>
            </a:r>
            <a:r>
              <a:rPr lang="ko-KR" altLang="en-US" sz="2700" dirty="0"/>
              <a:t>중요 필드 데이터 파싱 </a:t>
            </a:r>
            <a:r>
              <a:rPr lang="en-US" altLang="ko-KR" sz="2700" dirty="0"/>
              <a:t>(</a:t>
            </a:r>
            <a:r>
              <a:rPr lang="ko-KR" altLang="en-US" sz="2700" dirty="0"/>
              <a:t>사진 참조</a:t>
            </a:r>
            <a:r>
              <a:rPr lang="en-US" altLang="ko-KR" sz="2700" dirty="0"/>
              <a:t>)</a:t>
            </a:r>
          </a:p>
          <a:p>
            <a:pPr>
              <a:buClr>
                <a:srgbClr val="F6C784"/>
              </a:buClr>
            </a:pPr>
            <a:r>
              <a:rPr lang="en-US" altLang="ko-KR" sz="2700" dirty="0"/>
              <a:t>2. query </a:t>
            </a:r>
            <a:r>
              <a:rPr lang="en-US" altLang="ko-KR" sz="2700" dirty="0">
                <a:sym typeface="Wingdings" panose="05000000000000000000" pitchFamily="2" charset="2"/>
              </a:rPr>
              <a:t> </a:t>
            </a:r>
            <a:r>
              <a:rPr lang="en-US" altLang="ko-KR" sz="2700" dirty="0"/>
              <a:t>DGA </a:t>
            </a:r>
            <a:r>
              <a:rPr lang="ko-KR" altLang="en-US" sz="2700" dirty="0"/>
              <a:t>도메인 예측 </a:t>
            </a:r>
            <a:r>
              <a:rPr lang="en-US" altLang="ko-KR" sz="2700" dirty="0"/>
              <a:t>(</a:t>
            </a:r>
            <a:r>
              <a:rPr lang="ko-KR" altLang="en-US" sz="2700" dirty="0"/>
              <a:t>딥러닝 기반</a:t>
            </a:r>
            <a:r>
              <a:rPr lang="en-US" altLang="ko-KR" sz="2700" dirty="0"/>
              <a:t>)</a:t>
            </a:r>
          </a:p>
          <a:p>
            <a:pPr>
              <a:buClr>
                <a:srgbClr val="F6C784"/>
              </a:buClr>
            </a:pPr>
            <a:endParaRPr lang="en-US" altLang="ko-KR" sz="2700" dirty="0"/>
          </a:p>
          <a:p>
            <a:pPr>
              <a:buClr>
                <a:srgbClr val="F6C784"/>
              </a:buClr>
            </a:pPr>
            <a:r>
              <a:rPr lang="en-US" altLang="ko-KR" sz="2700" dirty="0"/>
              <a:t>3. </a:t>
            </a:r>
            <a:r>
              <a:rPr lang="ko-KR" altLang="en-US" sz="2700" dirty="0"/>
              <a:t>만약 확률이 </a:t>
            </a:r>
            <a:r>
              <a:rPr lang="en-US" altLang="ko-KR" sz="2700" dirty="0"/>
              <a:t>0.5 </a:t>
            </a:r>
            <a:r>
              <a:rPr lang="ko-KR" altLang="en-US" sz="2700" dirty="0"/>
              <a:t>이상이면</a:t>
            </a:r>
            <a:endParaRPr lang="en-US" altLang="ko-KR" sz="2700" dirty="0"/>
          </a:p>
          <a:p>
            <a:pPr>
              <a:buClr>
                <a:srgbClr val="F6C784"/>
              </a:buClr>
            </a:pPr>
            <a:r>
              <a:rPr lang="en-US" altLang="ko-KR" sz="2700" dirty="0"/>
              <a:t>3-1. txt </a:t>
            </a:r>
            <a:r>
              <a:rPr lang="ko-KR" altLang="en-US" sz="2700" dirty="0"/>
              <a:t>기록</a:t>
            </a:r>
            <a:endParaRPr lang="en-US" altLang="ko-KR" sz="2700" dirty="0"/>
          </a:p>
          <a:p>
            <a:pPr>
              <a:buClr>
                <a:srgbClr val="F6C784"/>
              </a:buClr>
            </a:pPr>
            <a:r>
              <a:rPr lang="en-US" altLang="ko-KR" sz="2700" dirty="0"/>
              <a:t>3-2. Elasticsearch </a:t>
            </a:r>
            <a:r>
              <a:rPr lang="ko-KR" altLang="en-US" sz="2700" dirty="0"/>
              <a:t>기록</a:t>
            </a:r>
            <a:endParaRPr lang="en-US" altLang="ko-KR" sz="2700" dirty="0"/>
          </a:p>
          <a:p>
            <a:pPr>
              <a:buClr>
                <a:srgbClr val="F6C784"/>
              </a:buClr>
            </a:pPr>
            <a:r>
              <a:rPr lang="en-US" altLang="ko-KR" sz="2700" dirty="0"/>
              <a:t>3-3. Slack </a:t>
            </a:r>
            <a:r>
              <a:rPr lang="ko-KR" altLang="en-US" sz="2700" dirty="0"/>
              <a:t>경고 전송 </a:t>
            </a:r>
            <a:r>
              <a:rPr lang="en-US" altLang="ko-KR" sz="2700" dirty="0"/>
              <a:t>(Webhook)</a:t>
            </a:r>
          </a:p>
          <a:p>
            <a:pPr>
              <a:buClr>
                <a:srgbClr val="F6C784"/>
              </a:buClr>
            </a:pPr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7B776B6-071C-80E1-DABD-7E65AAF64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8"/>
          <a:stretch/>
        </p:blipFill>
        <p:spPr>
          <a:xfrm>
            <a:off x="7620351" y="10"/>
            <a:ext cx="4571649" cy="685799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7B80772E-307D-2F92-27B9-94FF2AA6969B}"/>
              </a:ext>
            </a:extLst>
          </p:cNvPr>
          <p:cNvSpPr/>
          <p:nvPr/>
        </p:nvSpPr>
        <p:spPr>
          <a:xfrm>
            <a:off x="7620351" y="2110153"/>
            <a:ext cx="4571649" cy="2344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FD2B57C-A216-A3CA-3E69-F95139A4CD81}"/>
              </a:ext>
            </a:extLst>
          </p:cNvPr>
          <p:cNvSpPr/>
          <p:nvPr/>
        </p:nvSpPr>
        <p:spPr>
          <a:xfrm>
            <a:off x="7620351" y="1066800"/>
            <a:ext cx="4542644" cy="2344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4893D95-2DA0-391B-F6D9-3AC62B33F3BB}"/>
              </a:ext>
            </a:extLst>
          </p:cNvPr>
          <p:cNvSpPr/>
          <p:nvPr/>
        </p:nvSpPr>
        <p:spPr>
          <a:xfrm>
            <a:off x="7620350" y="3036274"/>
            <a:ext cx="4571650" cy="2344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6D9A745-C24C-4684-4935-F053668726CF}"/>
              </a:ext>
            </a:extLst>
          </p:cNvPr>
          <p:cNvSpPr/>
          <p:nvPr/>
        </p:nvSpPr>
        <p:spPr>
          <a:xfrm>
            <a:off x="7620350" y="5462951"/>
            <a:ext cx="4629659" cy="2344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F17827C-A9C9-FE07-777E-A1298F39DCE0}"/>
              </a:ext>
            </a:extLst>
          </p:cNvPr>
          <p:cNvSpPr/>
          <p:nvPr/>
        </p:nvSpPr>
        <p:spPr>
          <a:xfrm>
            <a:off x="7620350" y="820620"/>
            <a:ext cx="4542644" cy="23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8707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91C4D6E-C975-BFF2-A909-B882D3194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9" y="3074362"/>
            <a:ext cx="1906145" cy="970450"/>
          </a:xfrm>
        </p:spPr>
        <p:txBody>
          <a:bodyPr/>
          <a:lstStyle/>
          <a:p>
            <a:r>
              <a:rPr lang="ko-KR" altLang="en-US" dirty="0"/>
              <a:t>구조도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30B91A8-D8FC-30DE-C2FF-B4CA2FE8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94" y="11723"/>
            <a:ext cx="10245968" cy="68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F16213D-C8BE-D543-85A6-8B16E827F94E}"/>
              </a:ext>
            </a:extLst>
          </p:cNvPr>
          <p:cNvSpPr/>
          <p:nvPr/>
        </p:nvSpPr>
        <p:spPr>
          <a:xfrm>
            <a:off x="9461173" y="1399524"/>
            <a:ext cx="536883" cy="1894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2DF1394-E181-4051-9F0C-F6E2C96D8C23}"/>
              </a:ext>
            </a:extLst>
          </p:cNvPr>
          <p:cNvSpPr/>
          <p:nvPr/>
        </p:nvSpPr>
        <p:spPr>
          <a:xfrm>
            <a:off x="7753978" y="1360977"/>
            <a:ext cx="1175784" cy="14760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A5E085B-F5C5-0B20-8BEA-82C9BEEA41E7}"/>
              </a:ext>
            </a:extLst>
          </p:cNvPr>
          <p:cNvSpPr/>
          <p:nvPr/>
        </p:nvSpPr>
        <p:spPr>
          <a:xfrm>
            <a:off x="6035382" y="2643382"/>
            <a:ext cx="2046064" cy="6312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5FD5868-91FC-7F68-4228-EC113FAB4F6A}"/>
              </a:ext>
            </a:extLst>
          </p:cNvPr>
          <p:cNvSpPr/>
          <p:nvPr/>
        </p:nvSpPr>
        <p:spPr>
          <a:xfrm>
            <a:off x="3085422" y="2531621"/>
            <a:ext cx="1494634" cy="7625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22D8C71-F0F0-1CA5-B95F-6B27FF618609}"/>
              </a:ext>
            </a:extLst>
          </p:cNvPr>
          <p:cNvSpPr/>
          <p:nvPr/>
        </p:nvSpPr>
        <p:spPr>
          <a:xfrm>
            <a:off x="2031060" y="1727939"/>
            <a:ext cx="1159566" cy="1317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9C6941A-CC8C-E1C1-0D81-E7BA66C0C560}"/>
              </a:ext>
            </a:extLst>
          </p:cNvPr>
          <p:cNvSpPr/>
          <p:nvPr/>
        </p:nvSpPr>
        <p:spPr>
          <a:xfrm>
            <a:off x="2974720" y="3379146"/>
            <a:ext cx="1691652" cy="9211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23C7049-9F96-C524-7595-F28E771AF8C7}"/>
              </a:ext>
            </a:extLst>
          </p:cNvPr>
          <p:cNvSpPr/>
          <p:nvPr/>
        </p:nvSpPr>
        <p:spPr>
          <a:xfrm>
            <a:off x="4672320" y="4181914"/>
            <a:ext cx="1175784" cy="78303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7336F97-03F9-2ADA-9082-190C70A61783}"/>
              </a:ext>
            </a:extLst>
          </p:cNvPr>
          <p:cNvSpPr/>
          <p:nvPr/>
        </p:nvSpPr>
        <p:spPr>
          <a:xfrm>
            <a:off x="4666372" y="1494713"/>
            <a:ext cx="1228939" cy="12078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D475872-B3F3-E460-4C9A-A219EEF92DD9}"/>
              </a:ext>
            </a:extLst>
          </p:cNvPr>
          <p:cNvSpPr/>
          <p:nvPr/>
        </p:nvSpPr>
        <p:spPr>
          <a:xfrm>
            <a:off x="5978126" y="3426698"/>
            <a:ext cx="2103320" cy="5440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2D9EF69-C76F-A804-F059-3CFF9C9318D4}"/>
              </a:ext>
            </a:extLst>
          </p:cNvPr>
          <p:cNvSpPr/>
          <p:nvPr/>
        </p:nvSpPr>
        <p:spPr>
          <a:xfrm>
            <a:off x="5848104" y="3993501"/>
            <a:ext cx="2393219" cy="154085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650E13-1554-D9B2-555B-58AB6A7C597C}"/>
              </a:ext>
            </a:extLst>
          </p:cNvPr>
          <p:cNvSpPr txBox="1"/>
          <p:nvPr/>
        </p:nvSpPr>
        <p:spPr>
          <a:xfrm>
            <a:off x="9777132" y="1727939"/>
            <a:ext cx="53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highlight>
                  <a:srgbClr val="FFFF00"/>
                </a:highlight>
              </a:rPr>
              <a:t>1</a:t>
            </a:r>
            <a:endParaRPr lang="ko-KR" altLang="en-US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B71D2E-A74E-802C-3711-2228BEB935E7}"/>
              </a:ext>
            </a:extLst>
          </p:cNvPr>
          <p:cNvSpPr txBox="1"/>
          <p:nvPr/>
        </p:nvSpPr>
        <p:spPr>
          <a:xfrm>
            <a:off x="7939174" y="1543273"/>
            <a:ext cx="63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highlight>
                  <a:srgbClr val="FFFF00"/>
                </a:highlight>
              </a:rPr>
              <a:t>2</a:t>
            </a:r>
            <a:endParaRPr lang="ko-KR" altLang="en-US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BDB5D3-2340-E399-E449-A726279A9E2A}"/>
              </a:ext>
            </a:extLst>
          </p:cNvPr>
          <p:cNvSpPr txBox="1"/>
          <p:nvPr/>
        </p:nvSpPr>
        <p:spPr>
          <a:xfrm>
            <a:off x="6414681" y="2588376"/>
            <a:ext cx="677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highlight>
                  <a:srgbClr val="FFFF00"/>
                </a:highlight>
              </a:rPr>
              <a:t>3</a:t>
            </a:r>
            <a:endParaRPr lang="ko-KR" altLang="en-US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9A0DEF-7934-BA5D-A9A1-BD8F13500FCD}"/>
              </a:ext>
            </a:extLst>
          </p:cNvPr>
          <p:cNvSpPr txBox="1"/>
          <p:nvPr/>
        </p:nvSpPr>
        <p:spPr>
          <a:xfrm>
            <a:off x="3722037" y="2531620"/>
            <a:ext cx="63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highlight>
                  <a:srgbClr val="FFFF00"/>
                </a:highlight>
              </a:rPr>
              <a:t>4</a:t>
            </a:r>
            <a:endParaRPr lang="ko-KR" altLang="en-US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7476DC-889D-FE7A-6E5F-C6CE6EEA1D0B}"/>
              </a:ext>
            </a:extLst>
          </p:cNvPr>
          <p:cNvSpPr txBox="1"/>
          <p:nvPr/>
        </p:nvSpPr>
        <p:spPr>
          <a:xfrm>
            <a:off x="2825610" y="1828517"/>
            <a:ext cx="63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highlight>
                  <a:srgbClr val="FFFF00"/>
                </a:highlight>
              </a:rPr>
              <a:t>5</a:t>
            </a:r>
            <a:endParaRPr lang="ko-KR" altLang="en-US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1AA805-F79D-7D04-955D-1E554311FB2A}"/>
              </a:ext>
            </a:extLst>
          </p:cNvPr>
          <p:cNvSpPr txBox="1"/>
          <p:nvPr/>
        </p:nvSpPr>
        <p:spPr>
          <a:xfrm>
            <a:off x="3652959" y="3970770"/>
            <a:ext cx="63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highlight>
                  <a:srgbClr val="FFFF00"/>
                </a:highlight>
              </a:rPr>
              <a:t>6</a:t>
            </a:r>
            <a:endParaRPr lang="ko-KR" altLang="en-US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D05E8C-4E00-0A5A-1399-3197D40783CA}"/>
              </a:ext>
            </a:extLst>
          </p:cNvPr>
          <p:cNvSpPr txBox="1"/>
          <p:nvPr/>
        </p:nvSpPr>
        <p:spPr>
          <a:xfrm>
            <a:off x="5094946" y="4595615"/>
            <a:ext cx="63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highlight>
                  <a:srgbClr val="FFFF00"/>
                </a:highlight>
              </a:rPr>
              <a:t>7</a:t>
            </a:r>
            <a:endParaRPr lang="ko-KR" altLang="en-US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EB2156-8970-D47B-7F24-391E51310984}"/>
              </a:ext>
            </a:extLst>
          </p:cNvPr>
          <p:cNvSpPr txBox="1"/>
          <p:nvPr/>
        </p:nvSpPr>
        <p:spPr>
          <a:xfrm>
            <a:off x="7308452" y="3383095"/>
            <a:ext cx="63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highlight>
                  <a:srgbClr val="FFFF00"/>
                </a:highlight>
              </a:rPr>
              <a:t>7-2</a:t>
            </a:r>
            <a:endParaRPr lang="ko-KR" altLang="en-US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139DA8-AC92-01FC-B842-8009D05A9C0D}"/>
              </a:ext>
            </a:extLst>
          </p:cNvPr>
          <p:cNvSpPr txBox="1"/>
          <p:nvPr/>
        </p:nvSpPr>
        <p:spPr>
          <a:xfrm>
            <a:off x="6782639" y="4181914"/>
            <a:ext cx="63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highlight>
                  <a:srgbClr val="FFFF00"/>
                </a:highlight>
              </a:rPr>
              <a:t>7-3</a:t>
            </a:r>
            <a:endParaRPr lang="ko-KR" altLang="en-US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208283-1930-46A5-F3D5-4085EF2D900B}"/>
              </a:ext>
            </a:extLst>
          </p:cNvPr>
          <p:cNvSpPr txBox="1"/>
          <p:nvPr/>
        </p:nvSpPr>
        <p:spPr>
          <a:xfrm>
            <a:off x="5410307" y="1463828"/>
            <a:ext cx="63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highlight>
                  <a:srgbClr val="FFFF00"/>
                </a:highlight>
              </a:rPr>
              <a:t>7-1</a:t>
            </a:r>
            <a:endParaRPr lang="ko-KR" altLang="en-US" b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0219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6A222EB-A81E-4238-B08D-AAB1828C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14676C-074B-475A-8346-9C901C86C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>
                <a:alpha val="7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45C31A3B-5E15-B1A2-CB4A-3719A724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1266958"/>
            <a:ext cx="6808362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/>
            <a:r>
              <a:rPr lang="en-US" altLang="ko-KR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Zeek DGA Detector</a:t>
            </a:r>
          </a:p>
        </p:txBody>
      </p:sp>
    </p:spTree>
    <p:extLst>
      <p:ext uri="{BB962C8B-B14F-4D97-AF65-F5344CB8AC3E}">
        <p14:creationId xmlns:p14="http://schemas.microsoft.com/office/powerpoint/2010/main" val="33431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3BFADF-7F1D-0300-939F-233831B23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23320"/>
            <a:ext cx="10353762" cy="970450"/>
          </a:xfrm>
        </p:spPr>
        <p:txBody>
          <a:bodyPr/>
          <a:lstStyle/>
          <a:p>
            <a:r>
              <a:rPr lang="en-US" altLang="ko-KR" sz="4000" dirty="0" err="1"/>
              <a:t>Zeek</a:t>
            </a:r>
            <a:r>
              <a:rPr lang="en-US" altLang="ko-KR" sz="4000" dirty="0"/>
              <a:t> DGA Detector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CEF2446-C99F-9E3B-BD74-06ED291F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36" y="1594338"/>
            <a:ext cx="5983840" cy="5181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sz="2900" dirty="0" err="1"/>
              <a:t>Zeek</a:t>
            </a:r>
            <a:r>
              <a:rPr lang="en-US" altLang="ko-KR" sz="2900" dirty="0"/>
              <a:t> DNS </a:t>
            </a:r>
            <a:r>
              <a:rPr lang="ko-KR" altLang="en-US" sz="2900" dirty="0"/>
              <a:t>로그와</a:t>
            </a:r>
            <a:r>
              <a:rPr lang="en-US" altLang="ko-KR" sz="2900" dirty="0"/>
              <a:t> </a:t>
            </a:r>
            <a:r>
              <a:rPr lang="ko-KR" altLang="en-US" sz="2900" dirty="0" err="1"/>
              <a:t>딥러닝을</a:t>
            </a:r>
            <a:br>
              <a:rPr lang="en-US" altLang="ko-KR" sz="2900" dirty="0"/>
            </a:br>
            <a:r>
              <a:rPr lang="ko-KR" altLang="en-US" sz="2900" dirty="0"/>
              <a:t>활용하는 </a:t>
            </a:r>
            <a:r>
              <a:rPr lang="en-US" altLang="ko-KR" sz="2900" dirty="0"/>
              <a:t>DGA </a:t>
            </a:r>
            <a:r>
              <a:rPr lang="ko-KR" altLang="en-US" sz="2900" dirty="0"/>
              <a:t>탐지기</a:t>
            </a:r>
            <a:endParaRPr lang="en-US" altLang="ko-KR" sz="2900" dirty="0"/>
          </a:p>
          <a:p>
            <a:pPr>
              <a:lnSpc>
                <a:spcPct val="150000"/>
              </a:lnSpc>
            </a:pPr>
            <a:endParaRPr lang="en-US" altLang="ko-KR" sz="2900" dirty="0"/>
          </a:p>
          <a:p>
            <a:pPr>
              <a:lnSpc>
                <a:spcPct val="150000"/>
              </a:lnSpc>
            </a:pPr>
            <a:r>
              <a:rPr lang="en-US" altLang="ko-KR" sz="2900" dirty="0"/>
              <a:t>pip </a:t>
            </a:r>
            <a:r>
              <a:rPr lang="ko-KR" altLang="en-US" sz="2900" dirty="0"/>
              <a:t>간편 설치 지원</a:t>
            </a:r>
            <a:endParaRPr lang="en-US" altLang="ko-KR" sz="2900" dirty="0"/>
          </a:p>
          <a:p>
            <a:pPr>
              <a:lnSpc>
                <a:spcPct val="150000"/>
              </a:lnSpc>
            </a:pPr>
            <a:r>
              <a:rPr lang="en-US" altLang="ko-KR" sz="2900" dirty="0"/>
              <a:t>PATH</a:t>
            </a:r>
            <a:r>
              <a:rPr lang="ko-KR" altLang="en-US" sz="2900" dirty="0"/>
              <a:t> 자동 등록</a:t>
            </a:r>
            <a:endParaRPr lang="en-US" altLang="ko-KR" sz="2900" dirty="0"/>
          </a:p>
          <a:p>
            <a:pPr>
              <a:lnSpc>
                <a:spcPct val="150000"/>
              </a:lnSpc>
            </a:pPr>
            <a:r>
              <a:rPr lang="en-US" altLang="ko-KR" sz="2900" dirty="0"/>
              <a:t>--help</a:t>
            </a:r>
            <a:r>
              <a:rPr lang="ko-KR" altLang="en-US" sz="2900" dirty="0"/>
              <a:t> </a:t>
            </a:r>
            <a:r>
              <a:rPr lang="en-US" altLang="ko-KR" sz="2900" dirty="0"/>
              <a:t>argument </a:t>
            </a:r>
            <a:r>
              <a:rPr lang="ko-KR" altLang="en-US" sz="2900" dirty="0"/>
              <a:t>도움말 표시</a:t>
            </a:r>
            <a:endParaRPr lang="en-US" altLang="ko-KR" sz="2900" dirty="0"/>
          </a:p>
          <a:p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376782F-E131-3AAA-98B5-C5D9ADD70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256" y="1732787"/>
            <a:ext cx="6353908" cy="4243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F44607-B230-69B6-2C87-BF25ACD9A233}"/>
              </a:ext>
            </a:extLst>
          </p:cNvPr>
          <p:cNvSpPr txBox="1"/>
          <p:nvPr/>
        </p:nvSpPr>
        <p:spPr>
          <a:xfrm>
            <a:off x="5731256" y="6191461"/>
            <a:ext cx="6189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src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sz="1800" dirty="0">
                <a:hlinkClick r:id="rId3"/>
              </a:rPr>
              <a:t>https://github.com/mainsw/Zeek-DGA-Detector</a:t>
            </a:r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2244113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7D0C4A-52E7-6DE2-A03C-81AE9395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Code</a:t>
            </a:r>
            <a:endParaRPr lang="ko-KR" altLang="en-US" dirty="0"/>
          </a:p>
        </p:txBody>
      </p:sp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id="{3D131267-D188-1DC9-B3E2-58D136DA3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86708"/>
            <a:ext cx="12128828" cy="3602892"/>
          </a:xfr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B58169DC-9051-0589-02EB-989D45E486B1}"/>
              </a:ext>
            </a:extLst>
          </p:cNvPr>
          <p:cNvSpPr/>
          <p:nvPr/>
        </p:nvSpPr>
        <p:spPr>
          <a:xfrm>
            <a:off x="421473" y="2636575"/>
            <a:ext cx="2239108" cy="5978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C101287-22A4-A755-051E-495FFFB4CD87}"/>
              </a:ext>
            </a:extLst>
          </p:cNvPr>
          <p:cNvSpPr/>
          <p:nvPr/>
        </p:nvSpPr>
        <p:spPr>
          <a:xfrm>
            <a:off x="421473" y="3234452"/>
            <a:ext cx="11552813" cy="2324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5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892450-D4AC-1EC4-C877-B19D3D75B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272" y="656492"/>
            <a:ext cx="2192820" cy="970450"/>
          </a:xfrm>
        </p:spPr>
        <p:txBody>
          <a:bodyPr/>
          <a:lstStyle/>
          <a:p>
            <a:r>
              <a:rPr lang="en-US" altLang="ko-KR" dirty="0"/>
              <a:t>Code</a:t>
            </a:r>
            <a:endParaRPr lang="ko-KR" altLang="en-US" dirty="0"/>
          </a:p>
        </p:txBody>
      </p:sp>
      <p:sp>
        <p:nvSpPr>
          <p:cNvPr id="9" name="내용 개체 틀 8">
            <a:extLst>
              <a:ext uri="{FF2B5EF4-FFF2-40B4-BE49-F238E27FC236}">
                <a16:creationId xmlns:a16="http://schemas.microsoft.com/office/drawing/2014/main" id="{B84FBF72-E7E0-C341-E861-55AC0562D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37581"/>
            <a:ext cx="6263421" cy="210621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dirty="0" err="1"/>
              <a:t>argparse</a:t>
            </a:r>
            <a:r>
              <a:rPr lang="ko-KR" altLang="en-US" sz="2800" dirty="0"/>
              <a:t>로 </a:t>
            </a:r>
            <a:r>
              <a:rPr lang="ko-KR" altLang="en-US" sz="2800" dirty="0" err="1"/>
              <a:t>입력받은</a:t>
            </a:r>
            <a:r>
              <a:rPr lang="ko-KR" altLang="en-US" sz="2800" dirty="0"/>
              <a:t> 인자 출력</a:t>
            </a:r>
            <a:r>
              <a:rPr lang="en-US" altLang="ko-KR" sz="2800" dirty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800" dirty="0" err="1"/>
              <a:t>입력받은</a:t>
            </a:r>
            <a:r>
              <a:rPr lang="ko-KR" altLang="en-US" sz="2800" dirty="0"/>
              <a:t> 인자 기반으로 설정 진행</a:t>
            </a:r>
            <a:r>
              <a:rPr lang="en-US" altLang="ko-KR" sz="2800" dirty="0"/>
              <a:t>.</a:t>
            </a:r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CC849F26-BD22-2321-FF7C-25C76B44D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599" y="0"/>
            <a:ext cx="6248401" cy="6920746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D579EAFC-7DA6-43F7-9B39-E515346B0A64}"/>
              </a:ext>
            </a:extLst>
          </p:cNvPr>
          <p:cNvSpPr/>
          <p:nvPr/>
        </p:nvSpPr>
        <p:spPr>
          <a:xfrm>
            <a:off x="6433043" y="47979"/>
            <a:ext cx="3308834" cy="1980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8A511E1-CFB9-2AB8-71A6-20FCA0CEA117}"/>
              </a:ext>
            </a:extLst>
          </p:cNvPr>
          <p:cNvSpPr/>
          <p:nvPr/>
        </p:nvSpPr>
        <p:spPr>
          <a:xfrm>
            <a:off x="6433042" y="2147694"/>
            <a:ext cx="5589335" cy="31159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EE4B8AF-71E0-96AA-660C-F31297780A6F}"/>
              </a:ext>
            </a:extLst>
          </p:cNvPr>
          <p:cNvSpPr/>
          <p:nvPr/>
        </p:nvSpPr>
        <p:spPr>
          <a:xfrm>
            <a:off x="6433041" y="5394427"/>
            <a:ext cx="5395543" cy="9829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401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2271AD-3FBF-866C-425A-CEB7F371E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913" y="633045"/>
            <a:ext cx="2081149" cy="970450"/>
          </a:xfrm>
        </p:spPr>
        <p:txBody>
          <a:bodyPr/>
          <a:lstStyle/>
          <a:p>
            <a:r>
              <a:rPr lang="en-US" altLang="ko-KR" dirty="0"/>
              <a:t>Code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4557EE2-F893-CE81-2AAE-832EEF0A1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31" y="2041642"/>
            <a:ext cx="4900246" cy="415986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dirty="0"/>
              <a:t>DGA </a:t>
            </a:r>
            <a:r>
              <a:rPr lang="ko-KR" altLang="en-US" sz="3000" dirty="0"/>
              <a:t>로그 경로에</a:t>
            </a:r>
            <a:br>
              <a:rPr lang="en-US" altLang="ko-KR" sz="3000" dirty="0"/>
            </a:br>
            <a:r>
              <a:rPr lang="en-US" altLang="ko-KR" sz="3000" dirty="0"/>
              <a:t>txt</a:t>
            </a:r>
            <a:r>
              <a:rPr lang="ko-KR" altLang="en-US" sz="3000" dirty="0"/>
              <a:t> 파일이 없으면 생성</a:t>
            </a:r>
            <a:endParaRPr lang="en-US" altLang="ko-KR" sz="3000" dirty="0"/>
          </a:p>
          <a:p>
            <a:pPr>
              <a:lnSpc>
                <a:spcPct val="150000"/>
              </a:lnSpc>
            </a:pPr>
            <a:endParaRPr lang="en-US" altLang="ko-KR" sz="3000" dirty="0"/>
          </a:p>
          <a:p>
            <a:pPr>
              <a:lnSpc>
                <a:spcPct val="150000"/>
              </a:lnSpc>
            </a:pPr>
            <a:r>
              <a:rPr lang="en-US" altLang="ko-KR" sz="3000" dirty="0"/>
              <a:t>Elasticsearch</a:t>
            </a:r>
            <a:br>
              <a:rPr lang="en-US" altLang="ko-KR" sz="3000" dirty="0"/>
            </a:br>
            <a:r>
              <a:rPr lang="ko-KR" altLang="en-US" sz="3000" dirty="0"/>
              <a:t>인덱스 없으면 생성</a:t>
            </a:r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81AFEDEE-199C-80E6-C4CB-8327FD11C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9470" y="1603495"/>
            <a:ext cx="6892530" cy="459801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117658F-AA2E-31F3-8C20-81554D0C1C65}"/>
              </a:ext>
            </a:extLst>
          </p:cNvPr>
          <p:cNvSpPr/>
          <p:nvPr/>
        </p:nvSpPr>
        <p:spPr>
          <a:xfrm>
            <a:off x="5779477" y="1603495"/>
            <a:ext cx="6142892" cy="22416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A2A65E3-0012-CACF-4556-21A8DC1593FE}"/>
              </a:ext>
            </a:extLst>
          </p:cNvPr>
          <p:cNvSpPr/>
          <p:nvPr/>
        </p:nvSpPr>
        <p:spPr>
          <a:xfrm>
            <a:off x="5779477" y="4093001"/>
            <a:ext cx="5275385" cy="20147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027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32FEDE-C79B-6550-C0CC-10AFAFFB1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001" y="546405"/>
            <a:ext cx="2040420" cy="970450"/>
          </a:xfrm>
        </p:spPr>
        <p:txBody>
          <a:bodyPr/>
          <a:lstStyle/>
          <a:p>
            <a:r>
              <a:rPr lang="en-US" altLang="ko-KR" dirty="0"/>
              <a:t>Code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35AE3D1-D356-C20B-245F-636EB5039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8" y="2344615"/>
            <a:ext cx="4174020" cy="4267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dirty="0"/>
              <a:t>dns.log </a:t>
            </a:r>
            <a:r>
              <a:rPr lang="ko-KR" altLang="en-US" sz="3000" dirty="0"/>
              <a:t>읽기</a:t>
            </a:r>
            <a:endParaRPr lang="en-US" altLang="ko-KR" sz="3000" dirty="0"/>
          </a:p>
          <a:p>
            <a:pPr>
              <a:lnSpc>
                <a:spcPct val="150000"/>
              </a:lnSpc>
            </a:pPr>
            <a:r>
              <a:rPr lang="en-US" altLang="ko-KR" sz="3000" dirty="0"/>
              <a:t>row</a:t>
            </a:r>
            <a:r>
              <a:rPr lang="ko-KR" altLang="en-US" sz="3000" dirty="0"/>
              <a:t>마다 차례로</a:t>
            </a:r>
            <a:br>
              <a:rPr lang="en-US" altLang="ko-KR" sz="3000" dirty="0"/>
            </a:br>
            <a:r>
              <a:rPr lang="ko-KR" altLang="en-US" sz="3000" dirty="0"/>
              <a:t>읽기 수행</a:t>
            </a:r>
            <a:endParaRPr lang="en-US" altLang="ko-KR" sz="3000" dirty="0"/>
          </a:p>
          <a:p>
            <a:pPr>
              <a:lnSpc>
                <a:spcPct val="150000"/>
              </a:lnSpc>
            </a:pPr>
            <a:r>
              <a:rPr lang="ko-KR" altLang="en-US" sz="3000" dirty="0"/>
              <a:t>중요 데이터 출력</a:t>
            </a:r>
            <a:endParaRPr lang="en-US" altLang="ko-KR" sz="3000" dirty="0"/>
          </a:p>
        </p:txBody>
      </p:sp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B0CFC841-5B7B-4C79-5755-D946D810A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569" y="0"/>
            <a:ext cx="7432431" cy="687418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7E37A04C-59E5-AA76-DE70-353461D12AEF}"/>
              </a:ext>
            </a:extLst>
          </p:cNvPr>
          <p:cNvSpPr/>
          <p:nvPr/>
        </p:nvSpPr>
        <p:spPr>
          <a:xfrm>
            <a:off x="5357445" y="105508"/>
            <a:ext cx="6635263" cy="4122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438439C-8C7B-2CA9-7467-764467457112}"/>
              </a:ext>
            </a:extLst>
          </p:cNvPr>
          <p:cNvSpPr/>
          <p:nvPr/>
        </p:nvSpPr>
        <p:spPr>
          <a:xfrm>
            <a:off x="5357445" y="4227573"/>
            <a:ext cx="6635263" cy="26304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585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54FF17-DCA2-7076-FB68-20ECF7D8C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9" y="392723"/>
            <a:ext cx="1805958" cy="970450"/>
          </a:xfrm>
        </p:spPr>
        <p:txBody>
          <a:bodyPr/>
          <a:lstStyle/>
          <a:p>
            <a:r>
              <a:rPr lang="en-US" altLang="ko-KR" dirty="0"/>
              <a:t>Code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518F16-C584-96AA-DB98-40ACC3735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8" y="1802788"/>
            <a:ext cx="5347456" cy="480902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dirty="0"/>
              <a:t>dns.log</a:t>
            </a:r>
            <a:r>
              <a:rPr lang="ko-KR" altLang="en-US" sz="2800" dirty="0"/>
              <a:t>를 차례로 읽는 중 </a:t>
            </a:r>
            <a:r>
              <a:rPr lang="en-US" altLang="ko-KR" sz="2800" dirty="0"/>
              <a:t>. .</a:t>
            </a:r>
          </a:p>
          <a:p>
            <a:pPr>
              <a:lnSpc>
                <a:spcPct val="150000"/>
              </a:lnSpc>
            </a:pPr>
            <a:endParaRPr lang="en-US" altLang="ko-KR" sz="2800" dirty="0"/>
          </a:p>
          <a:p>
            <a:pPr>
              <a:lnSpc>
                <a:spcPct val="150000"/>
              </a:lnSpc>
            </a:pPr>
            <a:r>
              <a:rPr lang="en-US" altLang="ko-KR" sz="2800" dirty="0"/>
              <a:t>query</a:t>
            </a:r>
            <a:r>
              <a:rPr lang="ko-KR" altLang="en-US" sz="2800" dirty="0"/>
              <a:t>의 </a:t>
            </a:r>
            <a:r>
              <a:rPr lang="en-US" altLang="ko-KR" sz="2800" dirty="0"/>
              <a:t>prob</a:t>
            </a:r>
            <a:r>
              <a:rPr lang="ko-KR" altLang="en-US" sz="2800" dirty="0"/>
              <a:t>이 </a:t>
            </a:r>
            <a:r>
              <a:rPr lang="en-US" altLang="ko-KR" sz="2800" dirty="0"/>
              <a:t>0.5 </a:t>
            </a:r>
            <a:r>
              <a:rPr lang="ko-KR" altLang="en-US" sz="2800" dirty="0"/>
              <a:t>이상이면</a:t>
            </a:r>
            <a:r>
              <a:rPr lang="en-US" altLang="ko-KR" sz="2800" dirty="0"/>
              <a:t>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ko-KR" altLang="en-US" sz="2800" dirty="0">
                <a:sym typeface="Wingdings" panose="05000000000000000000" pitchFamily="2" charset="2"/>
              </a:rPr>
              <a:t>도메인 </a:t>
            </a:r>
            <a:r>
              <a:rPr lang="en-US" altLang="ko-KR" sz="2800" dirty="0" err="1">
                <a:sym typeface="Wingdings" panose="05000000000000000000" pitchFamily="2" charset="2"/>
              </a:rPr>
              <a:t>whois</a:t>
            </a:r>
            <a:r>
              <a:rPr lang="en-US" altLang="ko-KR" sz="2800" dirty="0">
                <a:sym typeface="Wingdings" panose="05000000000000000000" pitchFamily="2" charset="2"/>
              </a:rPr>
              <a:t> </a:t>
            </a:r>
            <a:r>
              <a:rPr lang="ko-KR" altLang="en-US" sz="2800" dirty="0">
                <a:sym typeface="Wingdings" panose="05000000000000000000" pitchFamily="2" charset="2"/>
              </a:rPr>
              <a:t>쿼리</a:t>
            </a:r>
            <a:endParaRPr lang="en-US" altLang="ko-KR" sz="280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altLang="ko-KR" sz="2800" dirty="0"/>
              <a:t>IP </a:t>
            </a:r>
            <a:r>
              <a:rPr lang="en-US" altLang="ko-KR" sz="2800" dirty="0" err="1"/>
              <a:t>whois</a:t>
            </a:r>
            <a:r>
              <a:rPr lang="en-US" altLang="ko-KR" sz="2800" dirty="0"/>
              <a:t> </a:t>
            </a:r>
            <a:r>
              <a:rPr lang="ko-KR" altLang="en-US" sz="2800" dirty="0"/>
              <a:t>쿼리</a:t>
            </a:r>
            <a:endParaRPr lang="en-US" altLang="ko-KR" sz="2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ko-KR" altLang="en-US" sz="2800" dirty="0"/>
              <a:t>데이터 출력</a:t>
            </a:r>
            <a:endParaRPr lang="en-US" altLang="ko-KR" sz="2800" dirty="0"/>
          </a:p>
        </p:txBody>
      </p:sp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62D2F4D6-FBCF-E3EF-7978-71AFDB494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6864774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C2259CF5-D69B-9470-D669-972B31EE2AB1}"/>
              </a:ext>
            </a:extLst>
          </p:cNvPr>
          <p:cNvSpPr/>
          <p:nvPr/>
        </p:nvSpPr>
        <p:spPr>
          <a:xfrm>
            <a:off x="6404013" y="0"/>
            <a:ext cx="5647309" cy="10199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3C582B1-9EF0-3362-4BF6-81A26FB94637}"/>
              </a:ext>
            </a:extLst>
          </p:cNvPr>
          <p:cNvSpPr/>
          <p:nvPr/>
        </p:nvSpPr>
        <p:spPr>
          <a:xfrm>
            <a:off x="6703866" y="1105264"/>
            <a:ext cx="5347456" cy="30798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3706FD4-976D-8309-E5C2-605B0ECA7083}"/>
              </a:ext>
            </a:extLst>
          </p:cNvPr>
          <p:cNvSpPr/>
          <p:nvPr/>
        </p:nvSpPr>
        <p:spPr>
          <a:xfrm>
            <a:off x="6703865" y="4270494"/>
            <a:ext cx="4280657" cy="2481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345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9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8A07D01-66F5-9C4F-E94B-B4896E65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ko-KR" altLang="en-US">
                <a:solidFill>
                  <a:srgbClr val="F2F2F2"/>
                </a:solidFill>
              </a:rPr>
              <a:t>목차</a:t>
            </a: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25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내용 개체 틀 2">
            <a:extLst>
              <a:ext uri="{FF2B5EF4-FFF2-40B4-BE49-F238E27FC236}">
                <a16:creationId xmlns:a16="http://schemas.microsoft.com/office/drawing/2014/main" id="{0A65D43B-74A7-01EC-83D1-6EBBC403C9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2967845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4217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DDA783-1D72-CE3A-036B-2A1B732D6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260" y="550984"/>
            <a:ext cx="1699846" cy="1219200"/>
          </a:xfrm>
        </p:spPr>
        <p:txBody>
          <a:bodyPr>
            <a:normAutofit/>
          </a:bodyPr>
          <a:lstStyle/>
          <a:p>
            <a:r>
              <a:rPr lang="en-US" altLang="ko-KR" dirty="0"/>
              <a:t>Code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E25C060-5D45-BB14-65D2-432673995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15" y="2259302"/>
            <a:ext cx="6090137" cy="35318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/>
              <a:t>인자로 받은 </a:t>
            </a:r>
            <a:r>
              <a:rPr lang="en-US" altLang="ko-KR" sz="3000" dirty="0" err="1"/>
              <a:t>dgaTxtPath</a:t>
            </a:r>
            <a:r>
              <a:rPr lang="ko-KR" altLang="en-US" sz="3000" dirty="0"/>
              <a:t>에 기록</a:t>
            </a:r>
            <a:endParaRPr lang="en-US" altLang="ko-KR" sz="3000" dirty="0"/>
          </a:p>
          <a:p>
            <a:pPr>
              <a:lnSpc>
                <a:spcPct val="150000"/>
              </a:lnSpc>
            </a:pPr>
            <a:endParaRPr lang="en-US" altLang="ko-KR" sz="3000" dirty="0"/>
          </a:p>
          <a:p>
            <a:pPr>
              <a:lnSpc>
                <a:spcPct val="150000"/>
              </a:lnSpc>
            </a:pPr>
            <a:r>
              <a:rPr lang="ko-KR" altLang="en-US" sz="3000" dirty="0"/>
              <a:t>탐지된 </a:t>
            </a:r>
            <a:r>
              <a:rPr lang="en-US" altLang="ko-KR" sz="3000" dirty="0"/>
              <a:t>DGA </a:t>
            </a:r>
            <a:r>
              <a:rPr lang="ko-KR" altLang="en-US" sz="3000" dirty="0"/>
              <a:t>도메인에 대해</a:t>
            </a:r>
            <a:br>
              <a:rPr lang="en-US" altLang="ko-KR" sz="3000" dirty="0"/>
            </a:br>
            <a:r>
              <a:rPr lang="ko-KR" altLang="en-US" sz="3000" dirty="0"/>
              <a:t>상세히 기록</a:t>
            </a:r>
            <a:endParaRPr lang="en-US" altLang="ko-KR" sz="3000" dirty="0"/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0AFD8F32-764D-EE6A-50F9-9137DBF3D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5087" y="0"/>
            <a:ext cx="4976913" cy="6858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4FBF8CF8-36AF-485F-A285-0E1A458BE701}"/>
              </a:ext>
            </a:extLst>
          </p:cNvPr>
          <p:cNvSpPr/>
          <p:nvPr/>
        </p:nvSpPr>
        <p:spPr>
          <a:xfrm>
            <a:off x="7591298" y="87281"/>
            <a:ext cx="4495194" cy="6770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249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99968B-75D0-3B5A-C411-8F683A9D2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239" y="715106"/>
            <a:ext cx="1829350" cy="1371600"/>
          </a:xfrm>
        </p:spPr>
        <p:txBody>
          <a:bodyPr>
            <a:normAutofit/>
          </a:bodyPr>
          <a:lstStyle/>
          <a:p>
            <a:r>
              <a:rPr lang="en-US" altLang="ko-KR" dirty="0"/>
              <a:t>Code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1B95AE8-F943-A126-4939-162847DEF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84" y="2851506"/>
            <a:ext cx="3552661" cy="22245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dirty="0"/>
              <a:t>Elasticsearch</a:t>
            </a:r>
            <a:r>
              <a:rPr lang="ko-KR" altLang="en-US" sz="3000" dirty="0"/>
              <a:t>에</a:t>
            </a:r>
            <a:br>
              <a:rPr lang="en-US" altLang="ko-KR" sz="3000" dirty="0"/>
            </a:br>
            <a:r>
              <a:rPr lang="en-US" altLang="ko-KR" sz="3000" dirty="0"/>
              <a:t>DGA </a:t>
            </a:r>
            <a:r>
              <a:rPr lang="ko-KR" altLang="en-US" sz="3000" dirty="0"/>
              <a:t>탐지 기록</a:t>
            </a:r>
            <a:endParaRPr lang="en-US" altLang="ko-KR" sz="3000" dirty="0"/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2508BF8A-EF4E-2FE0-CECA-D75785E0E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3753" y="826214"/>
            <a:ext cx="7948247" cy="5422186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3D66D33E-D237-7465-C1D0-8DD24BB90745}"/>
              </a:ext>
            </a:extLst>
          </p:cNvPr>
          <p:cNvSpPr/>
          <p:nvPr/>
        </p:nvSpPr>
        <p:spPr>
          <a:xfrm>
            <a:off x="4642887" y="826214"/>
            <a:ext cx="7256035" cy="52055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05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462CC5-831A-6EE2-DDDE-5BDA915FB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537" y="616745"/>
            <a:ext cx="1847721" cy="970450"/>
          </a:xfrm>
        </p:spPr>
        <p:txBody>
          <a:bodyPr/>
          <a:lstStyle/>
          <a:p>
            <a:r>
              <a:rPr lang="en-US" altLang="ko-KR" dirty="0"/>
              <a:t>Code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5E6FA98-9EB7-67CB-BC70-86FE15113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938" y="2886166"/>
            <a:ext cx="5040921" cy="20961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dirty="0"/>
              <a:t>Slack Webhook</a:t>
            </a:r>
            <a:r>
              <a:rPr lang="ko-KR" altLang="en-US" sz="3000" dirty="0"/>
              <a:t>을 통한 </a:t>
            </a:r>
            <a:r>
              <a:rPr lang="en-US" altLang="ko-KR" sz="3000" dirty="0"/>
              <a:t>DGA </a:t>
            </a:r>
            <a:r>
              <a:rPr lang="ko-KR" altLang="en-US" sz="3000" dirty="0"/>
              <a:t>탐지 경고 알림 전송</a:t>
            </a:r>
          </a:p>
        </p:txBody>
      </p:sp>
      <p:pic>
        <p:nvPicPr>
          <p:cNvPr id="11" name="그림 10" descr="텍스트, 전자기기, 스크린샷이(가) 표시된 사진&#10;&#10;자동 생성된 설명">
            <a:extLst>
              <a:ext uri="{FF2B5EF4-FFF2-40B4-BE49-F238E27FC236}">
                <a16:creationId xmlns:a16="http://schemas.microsoft.com/office/drawing/2014/main" id="{B68445E0-B24A-F636-0CFB-20724038B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5705" y="0"/>
            <a:ext cx="6636295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EEBE2163-4525-60C3-CC2F-72F92C348886}"/>
              </a:ext>
            </a:extLst>
          </p:cNvPr>
          <p:cNvSpPr/>
          <p:nvPr/>
        </p:nvSpPr>
        <p:spPr>
          <a:xfrm>
            <a:off x="6133007" y="93784"/>
            <a:ext cx="5883147" cy="6658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39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692CEF-9553-9974-BD0D-094ECFEE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사용 방법 가이드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CC95BF6-5085-DBAB-767A-7A6A11584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46" y="1853248"/>
            <a:ext cx="5615354" cy="44313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dirty="0"/>
              <a:t>README.md </a:t>
            </a:r>
            <a:r>
              <a:rPr lang="ko-KR" altLang="en-US" sz="3000" dirty="0"/>
              <a:t>에서</a:t>
            </a:r>
            <a:br>
              <a:rPr lang="en-US" altLang="ko-KR" sz="3000" dirty="0"/>
            </a:br>
            <a:r>
              <a:rPr lang="ko-KR" altLang="en-US" sz="3000" dirty="0"/>
              <a:t>상세 가이드 제공</a:t>
            </a:r>
            <a:endParaRPr lang="en-US" altLang="ko-KR" sz="3000" dirty="0"/>
          </a:p>
          <a:p>
            <a:pPr marL="36900" indent="0">
              <a:lnSpc>
                <a:spcPct val="150000"/>
              </a:lnSpc>
              <a:buNone/>
            </a:pPr>
            <a:endParaRPr lang="en-US" altLang="ko-KR" sz="3000" dirty="0"/>
          </a:p>
          <a:p>
            <a:pPr>
              <a:lnSpc>
                <a:spcPct val="150000"/>
              </a:lnSpc>
            </a:pPr>
            <a:r>
              <a:rPr lang="en-US" altLang="ko-KR" sz="3000" dirty="0"/>
              <a:t>Demo, Overview, Features,</a:t>
            </a:r>
            <a:br>
              <a:rPr lang="en-US" altLang="ko-KR" sz="3000" dirty="0"/>
            </a:br>
            <a:r>
              <a:rPr lang="en-US" altLang="ko-KR" sz="3000" dirty="0"/>
              <a:t>Requirements, Installation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7A25569-3A6D-13B4-C429-F7504A11F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909" y="1545623"/>
            <a:ext cx="5058481" cy="222916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790802C-8E39-D20F-7DFF-D1D4DF9A7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909" y="3947745"/>
            <a:ext cx="1812716" cy="69187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BC9AD16-A391-116A-9063-F3921976A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950" y="4799658"/>
            <a:ext cx="1812716" cy="60423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329C05A-2655-8913-4BC9-0060FCFD3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344" y="5576857"/>
            <a:ext cx="1788281" cy="69373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14852CC-E16D-FCF6-FFAC-E937259EE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9555" y="3999598"/>
            <a:ext cx="2754457" cy="83562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FE73537-A479-A7C0-DACE-FADDE0EDD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9555" y="5262899"/>
            <a:ext cx="2754457" cy="797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E300E-5B00-17F5-7404-310D8669FC69}"/>
              </a:ext>
            </a:extLst>
          </p:cNvPr>
          <p:cNvSpPr txBox="1"/>
          <p:nvPr/>
        </p:nvSpPr>
        <p:spPr>
          <a:xfrm>
            <a:off x="457200" y="6099905"/>
            <a:ext cx="6189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>
                <a:hlinkClick r:id="rId8"/>
              </a:rPr>
              <a:t>https://github.com/mainsw/Zeek-DGA-Detector</a:t>
            </a:r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1148789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7F25E0-5516-EA49-8C06-7DBAC2B85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758" y="2309446"/>
            <a:ext cx="2474904" cy="2836984"/>
          </a:xfrm>
        </p:spPr>
        <p:txBody>
          <a:bodyPr>
            <a:normAutofit/>
          </a:bodyPr>
          <a:lstStyle/>
          <a:p>
            <a:r>
              <a:rPr lang="en-US" altLang="ko-KR" dirty="0"/>
              <a:t>README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/>
              <a:t>- Demo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3856240-6D27-8CA1-25E2-D57EA61B3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966" y="844061"/>
            <a:ext cx="8332403" cy="516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4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9F5E57-6AB2-7BA1-3EE2-EA31BF020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96" y="2410471"/>
            <a:ext cx="3105273" cy="2395990"/>
          </a:xfrm>
        </p:spPr>
        <p:txBody>
          <a:bodyPr/>
          <a:lstStyle/>
          <a:p>
            <a:r>
              <a:rPr lang="en-US" altLang="ko-KR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README</a:t>
            </a:r>
            <a:br>
              <a:rPr lang="en-US" altLang="ko-KR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</a:br>
            <a:br>
              <a:rPr lang="en-US" altLang="ko-KR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</a:br>
            <a:r>
              <a:rPr lang="en-US" altLang="ko-KR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- Overview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DAE320B-3D33-6F3D-A5C8-F1F31958D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199" y="10037"/>
            <a:ext cx="8249801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80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D40782-9A04-0404-E9EE-163332C31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75" y="0"/>
            <a:ext cx="3786855" cy="3880338"/>
          </a:xfrm>
        </p:spPr>
        <p:txBody>
          <a:bodyPr anchor="b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dirty="0"/>
              <a:t>README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sz="3800" dirty="0"/>
              <a:t>- Features</a:t>
            </a:r>
            <a:br>
              <a:rPr lang="en-US" altLang="ko-KR" sz="3800" dirty="0"/>
            </a:br>
            <a:r>
              <a:rPr lang="en-US" altLang="ko-KR" sz="3800" dirty="0"/>
              <a:t>- Requirements</a:t>
            </a:r>
            <a:endParaRPr lang="ko-KR" altLang="en-US" sz="38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0D47FAE-84CC-6196-7222-654E0763F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7" r="-2" b="10574"/>
          <a:stretch/>
        </p:blipFill>
        <p:spPr>
          <a:xfrm>
            <a:off x="38882" y="4017291"/>
            <a:ext cx="4125642" cy="228972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B750CDE-E7ED-756F-E630-031EA6DAA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237" b="77"/>
          <a:stretch/>
        </p:blipFill>
        <p:spPr>
          <a:xfrm>
            <a:off x="4164524" y="138542"/>
            <a:ext cx="7995607" cy="616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60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234B06-0689-A5C0-D448-6CEC3ED3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842" y="433753"/>
            <a:ext cx="6222696" cy="1697089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dirty="0"/>
              <a:t>README – Installation (</a:t>
            </a:r>
            <a:r>
              <a:rPr lang="ko-KR" altLang="en-US" sz="3600" dirty="0"/>
              <a:t>계속</a:t>
            </a:r>
            <a:r>
              <a:rPr lang="en-US" altLang="ko-KR" sz="3600" dirty="0"/>
              <a:t>)</a:t>
            </a:r>
            <a:endParaRPr lang="ko-KR" altLang="en-US" sz="36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6012789-F842-90C2-9E92-B261848CC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0842"/>
            <a:ext cx="12192000" cy="423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5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91A9408-F2B5-EB2A-BEAF-22E51FE4E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34" y="0"/>
            <a:ext cx="9939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11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F3C716A-C612-0368-F03D-3F909A604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7720"/>
            <a:ext cx="12197390" cy="29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66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6A222EB-A81E-4238-B08D-AAB1828C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14676C-074B-475A-8346-9C901C86C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>
                <a:alpha val="7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1E9CCB6B-383C-0232-2AE2-FA4B339D9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1266958"/>
            <a:ext cx="6808362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/>
            <a:r>
              <a:rPr lang="en-US" altLang="ko-KR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About</a:t>
            </a:r>
            <a:br>
              <a:rPr lang="en-US" altLang="ko-KR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altLang="ko-KR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DGA, Zeek</a:t>
            </a:r>
          </a:p>
        </p:txBody>
      </p:sp>
    </p:spTree>
    <p:extLst>
      <p:ext uri="{BB962C8B-B14F-4D97-AF65-F5344CB8AC3E}">
        <p14:creationId xmlns:p14="http://schemas.microsoft.com/office/powerpoint/2010/main" val="180030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A9B2E86-C090-A90C-40D5-88502782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749" y="0"/>
            <a:ext cx="7956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12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A016F0-1F0C-FE67-0F02-090DEEA1A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63" y="515032"/>
            <a:ext cx="3312912" cy="970450"/>
          </a:xfrm>
        </p:spPr>
        <p:txBody>
          <a:bodyPr>
            <a:normAutofit/>
          </a:bodyPr>
          <a:lstStyle/>
          <a:p>
            <a:r>
              <a:rPr lang="en-US" altLang="ko-KR" dirty="0"/>
              <a:t>Slack Alert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701E44-6552-A8BC-2F64-A9E1EAF1D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1822524"/>
            <a:ext cx="3505201" cy="4520444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buClr>
                <a:srgbClr val="E3982F"/>
              </a:buClr>
            </a:pPr>
            <a:r>
              <a:rPr lang="en-US" altLang="ko-KR" sz="2700" dirty="0"/>
              <a:t>Slack </a:t>
            </a:r>
            <a:r>
              <a:rPr lang="ko-KR" altLang="en-US" sz="2700" dirty="0"/>
              <a:t>메신저에서</a:t>
            </a:r>
            <a:br>
              <a:rPr lang="en-US" altLang="ko-KR" sz="2700" dirty="0"/>
            </a:br>
            <a:r>
              <a:rPr lang="ko-KR" altLang="en-US" sz="2700" dirty="0"/>
              <a:t>손쉬운 경고 확인</a:t>
            </a:r>
            <a:r>
              <a:rPr lang="en-US" altLang="ko-KR" sz="2700" dirty="0"/>
              <a:t>.</a:t>
            </a:r>
          </a:p>
          <a:p>
            <a:pPr>
              <a:lnSpc>
                <a:spcPct val="150000"/>
              </a:lnSpc>
              <a:buClr>
                <a:srgbClr val="E3982F"/>
              </a:buClr>
            </a:pPr>
            <a:endParaRPr lang="en-US" altLang="ko-KR" sz="2700" dirty="0"/>
          </a:p>
          <a:p>
            <a:pPr>
              <a:lnSpc>
                <a:spcPct val="150000"/>
              </a:lnSpc>
              <a:buClr>
                <a:srgbClr val="E3982F"/>
              </a:buClr>
            </a:pPr>
            <a:r>
              <a:rPr lang="en-US" altLang="ko-KR" sz="2700" dirty="0" err="1"/>
              <a:t>VirusTotal</a:t>
            </a:r>
            <a:r>
              <a:rPr lang="en-US" altLang="ko-KR" sz="2700" dirty="0"/>
              <a:t> </a:t>
            </a:r>
            <a:r>
              <a:rPr lang="ko-KR" altLang="en-US" sz="2700" dirty="0" err="1"/>
              <a:t>원클릭</a:t>
            </a:r>
            <a:br>
              <a:rPr lang="en-US" altLang="ko-KR" sz="2700" dirty="0"/>
            </a:br>
            <a:r>
              <a:rPr lang="ko-KR" altLang="en-US" sz="2700" dirty="0"/>
              <a:t>쿼리 링크 제공</a:t>
            </a:r>
            <a:r>
              <a:rPr lang="en-US" altLang="ko-KR" sz="2700" dirty="0"/>
              <a:t>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5EB2869-0FA0-4941-0D04-7169CB50C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451" y="515032"/>
            <a:ext cx="6717323" cy="603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66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D66A72-044D-9DBC-6717-5652C805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35390"/>
            <a:ext cx="10353762" cy="970450"/>
          </a:xfrm>
        </p:spPr>
        <p:txBody>
          <a:bodyPr/>
          <a:lstStyle/>
          <a:p>
            <a:r>
              <a:rPr lang="en-US" altLang="ko-KR" dirty="0"/>
              <a:t>txt Logging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C88246-4C6D-C181-2B12-1642CE0C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06" y="2488263"/>
            <a:ext cx="4621340" cy="35256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/>
              <a:t>인자로 지정된 경로에 </a:t>
            </a:r>
            <a:r>
              <a:rPr lang="en-US" altLang="ko-KR" sz="3000" dirty="0"/>
              <a:t>txt </a:t>
            </a:r>
            <a:r>
              <a:rPr lang="ko-KR" altLang="en-US" sz="3000" dirty="0"/>
              <a:t>기록</a:t>
            </a:r>
            <a:endParaRPr lang="en-US" altLang="ko-KR" sz="3000" dirty="0"/>
          </a:p>
          <a:p>
            <a:pPr>
              <a:lnSpc>
                <a:spcPct val="150000"/>
              </a:lnSpc>
            </a:pPr>
            <a:endParaRPr lang="en-US" altLang="ko-KR" sz="3000" dirty="0"/>
          </a:p>
          <a:p>
            <a:pPr>
              <a:lnSpc>
                <a:spcPct val="150000"/>
              </a:lnSpc>
            </a:pPr>
            <a:r>
              <a:rPr lang="en-US" altLang="ko-KR" sz="3000" dirty="0"/>
              <a:t>Slack Alert</a:t>
            </a:r>
            <a:r>
              <a:rPr lang="ko-KR" altLang="en-US" sz="3000" dirty="0"/>
              <a:t>과 항목 동일</a:t>
            </a:r>
            <a:r>
              <a:rPr lang="en-US" altLang="ko-KR" sz="3000" dirty="0"/>
              <a:t>.</a:t>
            </a:r>
          </a:p>
          <a:p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34A41A-A12D-D707-AAB0-47A0424EE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386" y="1694067"/>
            <a:ext cx="7112108" cy="431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84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5C477D-E30D-D618-8648-704012231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057" y="109294"/>
            <a:ext cx="4551879" cy="69098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3600" dirty="0"/>
              <a:t>Elasticsearch Logging</a:t>
            </a:r>
            <a:endParaRPr lang="ko-KR" altLang="en-US" sz="36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CEE747C-45EB-A958-2937-F68973294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2352" y="747226"/>
            <a:ext cx="7867291" cy="158609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Clr>
                <a:srgbClr val="97C8DF"/>
              </a:buClr>
            </a:pPr>
            <a:r>
              <a:rPr lang="ko-KR" altLang="en-US" sz="2800" dirty="0"/>
              <a:t>인자로 지정된 </a:t>
            </a:r>
            <a:r>
              <a:rPr lang="en-US" altLang="ko-KR" sz="2800" dirty="0"/>
              <a:t>Elasticsearch</a:t>
            </a:r>
            <a:r>
              <a:rPr lang="ko-KR" altLang="en-US" sz="2800" dirty="0"/>
              <a:t>에 연결하여 기록</a:t>
            </a:r>
            <a:r>
              <a:rPr lang="en-US" altLang="ko-KR" sz="2800" dirty="0"/>
              <a:t>.</a:t>
            </a:r>
          </a:p>
          <a:p>
            <a:pPr>
              <a:lnSpc>
                <a:spcPct val="90000"/>
              </a:lnSpc>
              <a:buClr>
                <a:srgbClr val="97C8DF"/>
              </a:buClr>
            </a:pPr>
            <a:r>
              <a:rPr lang="en-US" altLang="ko-KR" sz="2800" dirty="0"/>
              <a:t>Slack Alert</a:t>
            </a:r>
            <a:r>
              <a:rPr lang="ko-KR" altLang="en-US" sz="2800" dirty="0"/>
              <a:t>과 항목 동일</a:t>
            </a:r>
            <a:r>
              <a:rPr lang="en-US" altLang="ko-KR" sz="2800" dirty="0"/>
              <a:t>.</a:t>
            </a:r>
            <a:endParaRPr lang="ko-KR" altLang="en-US" sz="500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743AF32-796B-A836-32B0-A41CC4413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33319"/>
            <a:ext cx="12192000" cy="4415387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2EA8A735-182E-F941-6F70-E4EF187E815B}"/>
              </a:ext>
            </a:extLst>
          </p:cNvPr>
          <p:cNvSpPr/>
          <p:nvPr/>
        </p:nvSpPr>
        <p:spPr>
          <a:xfrm>
            <a:off x="0" y="2602524"/>
            <a:ext cx="12191999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F9CB498D-87A0-08A0-2C2C-51AC26D82F18}"/>
              </a:ext>
            </a:extLst>
          </p:cNvPr>
          <p:cNvSpPr/>
          <p:nvPr/>
        </p:nvSpPr>
        <p:spPr>
          <a:xfrm>
            <a:off x="1" y="3669324"/>
            <a:ext cx="12191999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8B836BD-D858-0835-D7AC-866B23F904BE}"/>
              </a:ext>
            </a:extLst>
          </p:cNvPr>
          <p:cNvSpPr/>
          <p:nvPr/>
        </p:nvSpPr>
        <p:spPr>
          <a:xfrm>
            <a:off x="-4" y="4722017"/>
            <a:ext cx="12191999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628E090B-3F73-5D77-3717-98560617D62F}"/>
              </a:ext>
            </a:extLst>
          </p:cNvPr>
          <p:cNvSpPr/>
          <p:nvPr/>
        </p:nvSpPr>
        <p:spPr>
          <a:xfrm>
            <a:off x="1" y="5802924"/>
            <a:ext cx="12191999" cy="9457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1201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CE771B-AE2D-571A-D583-A3A173B9F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99651"/>
            <a:ext cx="10353762" cy="970450"/>
          </a:xfrm>
        </p:spPr>
        <p:txBody>
          <a:bodyPr/>
          <a:lstStyle/>
          <a:p>
            <a:r>
              <a:rPr lang="en-US" altLang="ko-KR" dirty="0"/>
              <a:t>Demo Code – dgalookup.py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90BACCF-4514-A031-E655-9DF0BE34B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101"/>
            <a:ext cx="12192000" cy="4978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C5FDED-13C8-2679-EA39-142B9873FEC4}"/>
              </a:ext>
            </a:extLst>
          </p:cNvPr>
          <p:cNvSpPr txBox="1"/>
          <p:nvPr/>
        </p:nvSpPr>
        <p:spPr>
          <a:xfrm>
            <a:off x="3552663" y="6393984"/>
            <a:ext cx="508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src</a:t>
            </a:r>
            <a:r>
              <a:rPr lang="en-US" altLang="ko-KR" dirty="0"/>
              <a:t>: </a:t>
            </a:r>
            <a:r>
              <a:rPr lang="en-US" altLang="ko-KR" dirty="0">
                <a:hlinkClick r:id="rId3"/>
              </a:rPr>
              <a:t>https://github.com/mainsw/dga_lookup</a:t>
            </a:r>
            <a:endParaRPr lang="en-US" altLang="ko-KR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6D0A8CD-3F0C-6668-3BAA-EDD9B32620F9}"/>
              </a:ext>
            </a:extLst>
          </p:cNvPr>
          <p:cNvSpPr/>
          <p:nvPr/>
        </p:nvSpPr>
        <p:spPr>
          <a:xfrm>
            <a:off x="1031632" y="2731478"/>
            <a:ext cx="10503876" cy="586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E246090-7E9E-3A6B-63A4-3791302905F2}"/>
              </a:ext>
            </a:extLst>
          </p:cNvPr>
          <p:cNvSpPr/>
          <p:nvPr/>
        </p:nvSpPr>
        <p:spPr>
          <a:xfrm>
            <a:off x="1031632" y="3442916"/>
            <a:ext cx="3423137" cy="1011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BAED10E-E54A-BC74-B15B-3C05F3C0BD5C}"/>
              </a:ext>
            </a:extLst>
          </p:cNvPr>
          <p:cNvSpPr/>
          <p:nvPr/>
        </p:nvSpPr>
        <p:spPr>
          <a:xfrm>
            <a:off x="1031631" y="4580053"/>
            <a:ext cx="3540369" cy="10078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295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022-12-13 15-02-24">
            <a:hlinkClick r:id="" action="ppaction://media"/>
            <a:extLst>
              <a:ext uri="{FF2B5EF4-FFF2-40B4-BE49-F238E27FC236}">
                <a16:creationId xmlns:a16="http://schemas.microsoft.com/office/drawing/2014/main" id="{5F9FD545-AEF9-DDC7-A430-B207CB0457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7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6A222EB-A81E-4238-B08D-AAB1828C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14676C-074B-475A-8346-9C901C86C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>
                <a:alpha val="7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BCE37EFB-1D34-956B-B135-4A1A2B18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1266958"/>
            <a:ext cx="6808362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/>
            <a:r>
              <a:rPr lang="en-US" altLang="ko-KR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DGATotal</a:t>
            </a:r>
          </a:p>
        </p:txBody>
      </p:sp>
    </p:spTree>
    <p:extLst>
      <p:ext uri="{BB962C8B-B14F-4D97-AF65-F5344CB8AC3E}">
        <p14:creationId xmlns:p14="http://schemas.microsoft.com/office/powerpoint/2010/main" val="318479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33BCF5-6476-FCB9-B93D-6DF4E0AE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76" y="182988"/>
            <a:ext cx="11025247" cy="1387903"/>
          </a:xfrm>
        </p:spPr>
        <p:txBody>
          <a:bodyPr/>
          <a:lstStyle/>
          <a:p>
            <a:r>
              <a:rPr lang="en-US" altLang="ko-KR" dirty="0" err="1"/>
              <a:t>DGATotal</a:t>
            </a:r>
            <a:r>
              <a:rPr lang="en-US" altLang="ko-KR" dirty="0"/>
              <a:t>: </a:t>
            </a:r>
            <a:br>
              <a:rPr lang="en-US" altLang="ko-KR" dirty="0"/>
            </a:br>
            <a:r>
              <a:rPr lang="en-US" altLang="ko-KR" dirty="0"/>
              <a:t>AI Based </a:t>
            </a:r>
            <a:r>
              <a:rPr lang="en-US" altLang="ko-KR" dirty="0">
                <a:solidFill>
                  <a:schemeClr val="tx1"/>
                </a:solidFill>
              </a:rPr>
              <a:t>Online DGA Prediction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D33D947B-0379-08AC-8BE3-AEFF59757D38}"/>
              </a:ext>
            </a:extLst>
          </p:cNvPr>
          <p:cNvSpPr txBox="1">
            <a:spLocks/>
          </p:cNvSpPr>
          <p:nvPr/>
        </p:nvSpPr>
        <p:spPr>
          <a:xfrm>
            <a:off x="13602" y="2426677"/>
            <a:ext cx="5749230" cy="342313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dirty="0"/>
              <a:t>URL: </a:t>
            </a:r>
            <a:r>
              <a:rPr lang="en-US" altLang="ko-KR" sz="2800" dirty="0">
                <a:hlinkClick r:id="rId2"/>
              </a:rPr>
              <a:t>https://dgatotal.tk/</a:t>
            </a:r>
            <a:endParaRPr lang="en-US" altLang="ko-KR" sz="2800" dirty="0"/>
          </a:p>
          <a:p>
            <a:endParaRPr lang="en-US" altLang="ko-KR" sz="2800" dirty="0"/>
          </a:p>
          <a:p>
            <a:r>
              <a:rPr lang="ko-KR" altLang="en-US" sz="2800" dirty="0">
                <a:latin typeface="+mj-ea"/>
                <a:ea typeface="+mj-ea"/>
              </a:rPr>
              <a:t>웹상에서 간편하게 동작하는</a:t>
            </a:r>
            <a:br>
              <a:rPr lang="ko-KR" altLang="en-US" sz="2800" dirty="0">
                <a:latin typeface="+mj-ea"/>
                <a:ea typeface="+mj-ea"/>
              </a:rPr>
            </a:br>
            <a:r>
              <a:rPr lang="en-US" altLang="ko-KR" sz="2800" dirty="0">
                <a:latin typeface="+mj-ea"/>
                <a:ea typeface="+mj-ea"/>
              </a:rPr>
              <a:t>DGA </a:t>
            </a:r>
            <a:r>
              <a:rPr lang="ko-KR" altLang="en-US" sz="2800" dirty="0">
                <a:latin typeface="+mj-ea"/>
                <a:ea typeface="+mj-ea"/>
              </a:rPr>
              <a:t>도메인 예측 도구</a:t>
            </a:r>
          </a:p>
          <a:p>
            <a:endParaRPr lang="ko-KR" altLang="en-US" sz="2800" dirty="0">
              <a:latin typeface="+mj-ea"/>
              <a:ea typeface="+mj-ea"/>
            </a:endParaRPr>
          </a:p>
          <a:p>
            <a:r>
              <a:rPr lang="ko-KR" altLang="en-US" sz="2800" dirty="0">
                <a:latin typeface="+mj-ea"/>
                <a:ea typeface="+mj-ea"/>
              </a:rPr>
              <a:t>간단하고 빠르며 쉬운 사용 가능</a:t>
            </a:r>
            <a:r>
              <a:rPr lang="en-US" altLang="ko-KR" sz="2800" dirty="0">
                <a:latin typeface="+mj-ea"/>
                <a:ea typeface="+mj-ea"/>
              </a:rPr>
              <a:t>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36A8F48-950D-598F-3789-BA1434CBC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832" y="1653315"/>
            <a:ext cx="5960245" cy="4665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361B1-BEE0-3C1E-AA7C-1E257222F6D7}"/>
              </a:ext>
            </a:extLst>
          </p:cNvPr>
          <p:cNvSpPr txBox="1"/>
          <p:nvPr/>
        </p:nvSpPr>
        <p:spPr>
          <a:xfrm>
            <a:off x="5884985" y="6400800"/>
            <a:ext cx="5530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err="1"/>
              <a:t>src</a:t>
            </a:r>
            <a:r>
              <a:rPr lang="en-US" altLang="ko-KR" sz="2000" dirty="0"/>
              <a:t>: </a:t>
            </a:r>
            <a:r>
              <a:rPr lang="en-US" altLang="ko-KR" sz="2000" dirty="0">
                <a:hlinkClick r:id="rId4"/>
              </a:rPr>
              <a:t>https://github.com/mainsw/DGATotal</a:t>
            </a: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2380489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33BCF5-6476-FCB9-B93D-6DF4E0AE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990" y="70338"/>
            <a:ext cx="4174020" cy="831637"/>
          </a:xfrm>
        </p:spPr>
        <p:txBody>
          <a:bodyPr>
            <a:normAutofit/>
          </a:bodyPr>
          <a:lstStyle/>
          <a:p>
            <a:r>
              <a:rPr lang="ko-KR" altLang="en-US" dirty="0"/>
              <a:t>웹서비스 구조도</a:t>
            </a: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D7AAF036-C43F-A9EA-C0A8-9D29557C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7" y="948867"/>
            <a:ext cx="11605846" cy="590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4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21FE3E-C47D-9126-6232-5FB66E468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MongoDB Atlas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A631FCB-5E1D-6241-C4E0-C5D0861F8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53" y="1764192"/>
            <a:ext cx="5509447" cy="477728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dirty="0"/>
              <a:t>예측 </a:t>
            </a:r>
            <a:r>
              <a:rPr lang="ko-KR" altLang="en-US" sz="2800" dirty="0" err="1"/>
              <a:t>쿼리시</a:t>
            </a:r>
            <a:r>
              <a:rPr lang="ko-KR" altLang="en-US" sz="2800" dirty="0"/>
              <a:t> 데이터 로깅</a:t>
            </a:r>
            <a:endParaRPr lang="en-US" altLang="ko-KR" sz="2800" dirty="0"/>
          </a:p>
          <a:p>
            <a:pPr>
              <a:lnSpc>
                <a:spcPct val="150000"/>
              </a:lnSpc>
            </a:pPr>
            <a:endParaRPr lang="en-US" altLang="ko-KR" sz="2800" dirty="0"/>
          </a:p>
          <a:p>
            <a:pPr>
              <a:lnSpc>
                <a:spcPct val="150000"/>
              </a:lnSpc>
            </a:pPr>
            <a:r>
              <a:rPr lang="en-US" altLang="ko-KR" sz="2800" dirty="0"/>
              <a:t>domain (string)</a:t>
            </a:r>
          </a:p>
          <a:p>
            <a:pPr>
              <a:lnSpc>
                <a:spcPct val="150000"/>
              </a:lnSpc>
            </a:pPr>
            <a:r>
              <a:rPr lang="en-US" altLang="ko-KR" sz="2800" dirty="0"/>
              <a:t>prob (float)</a:t>
            </a:r>
          </a:p>
          <a:p>
            <a:pPr>
              <a:lnSpc>
                <a:spcPct val="150000"/>
              </a:lnSpc>
            </a:pPr>
            <a:r>
              <a:rPr lang="en-US" altLang="ko-KR" sz="2800" dirty="0" err="1"/>
              <a:t>dga</a:t>
            </a:r>
            <a:r>
              <a:rPr lang="en-US" altLang="ko-KR" sz="2800" dirty="0"/>
              <a:t> (</a:t>
            </a:r>
            <a:r>
              <a:rPr lang="en-US" altLang="ko-KR" sz="2800" dirty="0" err="1"/>
              <a:t>boolean</a:t>
            </a:r>
            <a:r>
              <a:rPr lang="en-US" altLang="ko-KR" sz="2800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800" dirty="0"/>
              <a:t>date (datetime, UTC)</a:t>
            </a:r>
            <a:endParaRPr lang="ko-KR" altLang="en-US" sz="28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62B8199-9E65-A017-1869-A6A74E53F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59" y="1697954"/>
            <a:ext cx="1754784" cy="97044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D4BDB85-F8CE-5184-98D6-BD3AA9192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859" y="4727205"/>
            <a:ext cx="5019084" cy="146125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6D4A7A4-4012-9008-DE4D-E2815FBC8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859" y="3014604"/>
            <a:ext cx="5019084" cy="140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84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F35CE0-C77C-D014-5790-403FAFA7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2" cy="917320"/>
          </a:xfrm>
        </p:spPr>
        <p:txBody>
          <a:bodyPr/>
          <a:lstStyle/>
          <a:p>
            <a:pPr algn="ctr"/>
            <a:r>
              <a:rPr lang="ko-KR" altLang="en-US" dirty="0"/>
              <a:t>도메인 생성 알고리즘 </a:t>
            </a:r>
            <a:r>
              <a:rPr lang="en-US" altLang="ko-KR" dirty="0"/>
              <a:t>+</a:t>
            </a:r>
            <a:r>
              <a:rPr lang="ko-KR" altLang="en-US" dirty="0"/>
              <a:t> </a:t>
            </a:r>
            <a:r>
              <a:rPr lang="en-US" altLang="ko-KR" dirty="0"/>
              <a:t>C2 </a:t>
            </a:r>
            <a:r>
              <a:rPr lang="ko-KR" altLang="en-US" dirty="0"/>
              <a:t>통신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68DAC5-B7AF-4FF7-4D4C-257941CF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319"/>
            <a:ext cx="12192000" cy="596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774BEEB-B6B7-023C-230F-B52A25B49C89}"/>
              </a:ext>
            </a:extLst>
          </p:cNvPr>
          <p:cNvSpPr/>
          <p:nvPr/>
        </p:nvSpPr>
        <p:spPr>
          <a:xfrm>
            <a:off x="4044462" y="1019907"/>
            <a:ext cx="3833446" cy="3634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D8F4BE6-B328-D510-1480-A2AA8449B3E7}"/>
              </a:ext>
            </a:extLst>
          </p:cNvPr>
          <p:cNvSpPr/>
          <p:nvPr/>
        </p:nvSpPr>
        <p:spPr>
          <a:xfrm>
            <a:off x="4044462" y="1485909"/>
            <a:ext cx="3833446" cy="3634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CBD6F0C-47E6-16FB-0EFA-77D0AD42327C}"/>
              </a:ext>
            </a:extLst>
          </p:cNvPr>
          <p:cNvSpPr/>
          <p:nvPr/>
        </p:nvSpPr>
        <p:spPr>
          <a:xfrm>
            <a:off x="2754923" y="3493476"/>
            <a:ext cx="2672861" cy="6564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741471A-66E2-6B99-C41A-E9CD43337C84}"/>
              </a:ext>
            </a:extLst>
          </p:cNvPr>
          <p:cNvSpPr/>
          <p:nvPr/>
        </p:nvSpPr>
        <p:spPr>
          <a:xfrm>
            <a:off x="6646984" y="3493475"/>
            <a:ext cx="2790093" cy="6564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3DF58FA-0407-978A-CC44-F599A6E248A2}"/>
              </a:ext>
            </a:extLst>
          </p:cNvPr>
          <p:cNvSpPr/>
          <p:nvPr/>
        </p:nvSpPr>
        <p:spPr>
          <a:xfrm>
            <a:off x="1418493" y="5372091"/>
            <a:ext cx="2337612" cy="1016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ABC7F24-B179-59FD-9FCD-0D55891E898C}"/>
              </a:ext>
            </a:extLst>
          </p:cNvPr>
          <p:cNvSpPr/>
          <p:nvPr/>
        </p:nvSpPr>
        <p:spPr>
          <a:xfrm>
            <a:off x="8482789" y="5225548"/>
            <a:ext cx="2337612" cy="11635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0E1279A-E9D1-217A-E226-EBF2AEBFDF69}"/>
              </a:ext>
            </a:extLst>
          </p:cNvPr>
          <p:cNvSpPr/>
          <p:nvPr/>
        </p:nvSpPr>
        <p:spPr>
          <a:xfrm>
            <a:off x="4927194" y="5583106"/>
            <a:ext cx="2024591" cy="5597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65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9243F9-4686-186E-670E-6423E118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386095"/>
            <a:ext cx="10353762" cy="970450"/>
          </a:xfrm>
        </p:spPr>
        <p:txBody>
          <a:bodyPr/>
          <a:lstStyle/>
          <a:p>
            <a:r>
              <a:rPr lang="en-US" altLang="ko-KR" dirty="0"/>
              <a:t>REST API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1404E81-D36D-3990-108F-047852F27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312" y="1602774"/>
            <a:ext cx="10586242" cy="1515564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ko-KR" sz="2800" dirty="0"/>
              <a:t>DGA </a:t>
            </a:r>
            <a:r>
              <a:rPr lang="ko-KR" altLang="en-US" sz="2800" dirty="0"/>
              <a:t>예측</a:t>
            </a:r>
            <a:r>
              <a:rPr lang="en-US" altLang="ko-KR" sz="2800" dirty="0"/>
              <a:t>, </a:t>
            </a:r>
            <a:r>
              <a:rPr lang="ko-KR" altLang="en-US" sz="2800" dirty="0"/>
              <a:t>식별</a:t>
            </a:r>
            <a:r>
              <a:rPr lang="en-US" altLang="ko-KR" sz="2800" dirty="0"/>
              <a:t>, </a:t>
            </a:r>
            <a:r>
              <a:rPr lang="ko-KR" altLang="en-US" sz="2800" dirty="0"/>
              <a:t>검색을 위한 </a:t>
            </a:r>
            <a:r>
              <a:rPr lang="en-US" altLang="ko-KR" sz="2800" dirty="0"/>
              <a:t>REST API</a:t>
            </a:r>
            <a:r>
              <a:rPr lang="ko-KR" altLang="en-US" sz="2800" dirty="0"/>
              <a:t> 제공</a:t>
            </a:r>
            <a:r>
              <a:rPr lang="en-US" altLang="ko-KR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800" dirty="0" err="1"/>
              <a:t>Tensorflow</a:t>
            </a:r>
            <a:r>
              <a:rPr lang="ko-KR" altLang="en-US" sz="2800" dirty="0"/>
              <a:t> 없이도 </a:t>
            </a:r>
            <a:r>
              <a:rPr lang="ko-KR" altLang="en-US" sz="2800" b="1" dirty="0"/>
              <a:t>웹요청만으로 </a:t>
            </a:r>
            <a:r>
              <a:rPr lang="en-US" altLang="ko-KR" sz="2800" b="1" dirty="0"/>
              <a:t>DGA </a:t>
            </a:r>
            <a:r>
              <a:rPr lang="ko-KR" altLang="en-US" sz="2800" b="1" dirty="0"/>
              <a:t>예측하는 프로그램 개발 가능</a:t>
            </a:r>
            <a:r>
              <a:rPr lang="en-US" altLang="ko-KR" sz="2800" b="1" dirty="0"/>
              <a:t>.</a:t>
            </a:r>
            <a:endParaRPr lang="en-US" altLang="ko-KR" sz="2800" dirty="0"/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2050" name="Picture 2" descr="REST - 인코덤, 생물정보 전문위키">
            <a:extLst>
              <a:ext uri="{FF2B5EF4-FFF2-40B4-BE49-F238E27FC236}">
                <a16:creationId xmlns:a16="http://schemas.microsoft.com/office/drawing/2014/main" id="{C241F992-69D6-9F4E-658B-DE78DEA02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32027" r="9358" b="24084"/>
          <a:stretch/>
        </p:blipFill>
        <p:spPr bwMode="auto">
          <a:xfrm>
            <a:off x="1378834" y="3335269"/>
            <a:ext cx="9423682" cy="293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026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506E30-F6DB-62A6-F878-EAFE8637C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09" y="443188"/>
            <a:ext cx="2896205" cy="970450"/>
          </a:xfrm>
        </p:spPr>
        <p:txBody>
          <a:bodyPr/>
          <a:lstStyle/>
          <a:p>
            <a:r>
              <a:rPr lang="en-US" altLang="ko-KR" dirty="0"/>
              <a:t>API </a:t>
            </a:r>
            <a:r>
              <a:rPr lang="ko-KR" altLang="en-US" dirty="0"/>
              <a:t>문서화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D9FEF3-8FB7-6C6F-7915-A3D23E368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48" y="1794493"/>
            <a:ext cx="6338883" cy="48018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dirty="0">
                <a:hlinkClick r:id="rId3"/>
              </a:rPr>
              <a:t>https://dgatotal.tk/api/docs</a:t>
            </a:r>
            <a:endParaRPr lang="en-US" altLang="ko-KR" sz="3000" dirty="0"/>
          </a:p>
          <a:p>
            <a:pPr>
              <a:lnSpc>
                <a:spcPct val="150000"/>
              </a:lnSpc>
            </a:pPr>
            <a:endParaRPr lang="en-US" altLang="ko-KR" sz="3000" dirty="0"/>
          </a:p>
          <a:p>
            <a:pPr>
              <a:lnSpc>
                <a:spcPct val="150000"/>
              </a:lnSpc>
            </a:pPr>
            <a:r>
              <a:rPr lang="en-US" altLang="ko-KR" sz="3000" dirty="0"/>
              <a:t>API</a:t>
            </a:r>
            <a:r>
              <a:rPr lang="ko-KR" altLang="en-US" sz="3000" dirty="0"/>
              <a:t>를</a:t>
            </a:r>
            <a:r>
              <a:rPr lang="en-US" altLang="ko-KR" sz="3000" dirty="0"/>
              <a:t> </a:t>
            </a:r>
            <a:r>
              <a:rPr lang="ko-KR" altLang="en-US" sz="3000" dirty="0"/>
              <a:t>문서화하여 제공해</a:t>
            </a:r>
            <a:r>
              <a:rPr lang="en-US" altLang="ko-KR" sz="3000" dirty="0"/>
              <a:t>,</a:t>
            </a:r>
            <a:br>
              <a:rPr lang="en-US" altLang="ko-KR" sz="3000" dirty="0"/>
            </a:br>
            <a:r>
              <a:rPr lang="ko-KR" altLang="en-US" sz="3000" dirty="0"/>
              <a:t>쉬운 사용 가능</a:t>
            </a:r>
            <a:r>
              <a:rPr lang="en-US" altLang="ko-KR" sz="30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000" dirty="0"/>
              <a:t>API</a:t>
            </a:r>
            <a:r>
              <a:rPr lang="ko-KR" altLang="en-US" sz="3000" dirty="0"/>
              <a:t> 목록</a:t>
            </a:r>
            <a:r>
              <a:rPr lang="en-US" altLang="ko-KR" sz="3000" dirty="0"/>
              <a:t>, </a:t>
            </a:r>
            <a:r>
              <a:rPr lang="ko-KR" altLang="en-US" sz="3000" dirty="0"/>
              <a:t>형식</a:t>
            </a:r>
            <a:r>
              <a:rPr lang="en-US" altLang="ko-KR" sz="3000" dirty="0"/>
              <a:t>, </a:t>
            </a:r>
            <a:r>
              <a:rPr lang="ko-KR" altLang="en-US" sz="3000" dirty="0"/>
              <a:t>테스트 기능 제공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F5A5834-CA47-24B9-797D-EE7332C03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069" y="727982"/>
            <a:ext cx="5547132" cy="562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78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864E2C0B-C976-64EE-C7F7-79492E652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20" y="795710"/>
            <a:ext cx="10765080" cy="5266579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9F73E12-A345-6190-416E-14E347DBF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3279"/>
            <a:ext cx="1629508" cy="684518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Code</a:t>
            </a:r>
            <a:endParaRPr lang="ko-KR" altLang="en-US" sz="36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67AE792-B139-70A7-877A-B1ADA84DB7A8}"/>
              </a:ext>
            </a:extLst>
          </p:cNvPr>
          <p:cNvSpPr/>
          <p:nvPr/>
        </p:nvSpPr>
        <p:spPr>
          <a:xfrm>
            <a:off x="2813534" y="2930769"/>
            <a:ext cx="2989387" cy="12895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C10E415-2C91-B786-1C2E-7DCAB01A153D}"/>
              </a:ext>
            </a:extLst>
          </p:cNvPr>
          <p:cNvSpPr/>
          <p:nvPr/>
        </p:nvSpPr>
        <p:spPr>
          <a:xfrm>
            <a:off x="2813535" y="4220308"/>
            <a:ext cx="3387973" cy="1108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AFA81BC-F93E-CED2-1E67-BAD6D37522F3}"/>
              </a:ext>
            </a:extLst>
          </p:cNvPr>
          <p:cNvSpPr/>
          <p:nvPr/>
        </p:nvSpPr>
        <p:spPr>
          <a:xfrm>
            <a:off x="3024552" y="1974027"/>
            <a:ext cx="1453663" cy="24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475C59B-F3D4-5C78-BC80-730703C410B2}"/>
              </a:ext>
            </a:extLst>
          </p:cNvPr>
          <p:cNvSpPr/>
          <p:nvPr/>
        </p:nvSpPr>
        <p:spPr>
          <a:xfrm>
            <a:off x="2813534" y="5329251"/>
            <a:ext cx="6224957" cy="192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6745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 descr="텍스트이(가) 표시된 사진&#10;&#10;자동 생성된 설명">
            <a:extLst>
              <a:ext uri="{FF2B5EF4-FFF2-40B4-BE49-F238E27FC236}">
                <a16:creationId xmlns:a16="http://schemas.microsoft.com/office/drawing/2014/main" id="{654A7D2D-27E0-4742-248F-1BB1DD4EE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7" y="-1"/>
            <a:ext cx="9975273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9F73E12-A345-6190-416E-14E347DBF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31" y="2966579"/>
            <a:ext cx="1641231" cy="92484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Code</a:t>
            </a:r>
            <a:endParaRPr lang="ko-KR" altLang="en-US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A49E8FBA-894D-E497-707E-89887FA2819F}"/>
              </a:ext>
            </a:extLst>
          </p:cNvPr>
          <p:cNvSpPr/>
          <p:nvPr/>
        </p:nvSpPr>
        <p:spPr>
          <a:xfrm>
            <a:off x="2719753" y="1718068"/>
            <a:ext cx="8757138" cy="13768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F8065665-F872-1AEC-42DA-931EE96CA091}"/>
              </a:ext>
            </a:extLst>
          </p:cNvPr>
          <p:cNvSpPr/>
          <p:nvPr/>
        </p:nvSpPr>
        <p:spPr>
          <a:xfrm>
            <a:off x="2719753" y="3267163"/>
            <a:ext cx="8757138" cy="13768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8B290D6-0816-AEDB-E20D-FA521ACDB767}"/>
              </a:ext>
            </a:extLst>
          </p:cNvPr>
          <p:cNvSpPr/>
          <p:nvPr/>
        </p:nvSpPr>
        <p:spPr>
          <a:xfrm>
            <a:off x="2719751" y="4840983"/>
            <a:ext cx="8757139" cy="137682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3499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62F59216-A065-84F0-5679-C43372E0C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21" y="2863108"/>
            <a:ext cx="4254590" cy="2012546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C58D931D-8990-649D-E9BB-A84147F1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81414"/>
            <a:ext cx="10353762" cy="970450"/>
          </a:xfrm>
        </p:spPr>
        <p:txBody>
          <a:bodyPr>
            <a:normAutofit/>
          </a:bodyPr>
          <a:lstStyle/>
          <a:p>
            <a:r>
              <a:rPr lang="en-US" altLang="ko-KR" b="1" dirty="0"/>
              <a:t>POST</a:t>
            </a:r>
            <a:r>
              <a:rPr lang="en-US" altLang="ko-KR" dirty="0"/>
              <a:t> – DGA Prediction</a:t>
            </a:r>
            <a:endParaRPr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0EFB2C2-94CA-D35C-F97B-17C41C33743E}"/>
              </a:ext>
            </a:extLst>
          </p:cNvPr>
          <p:cNvSpPr/>
          <p:nvPr/>
        </p:nvSpPr>
        <p:spPr>
          <a:xfrm>
            <a:off x="7344677" y="3429000"/>
            <a:ext cx="3592953" cy="12719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BDB79E2-B1D5-E38E-4CF0-1BD9CB307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142" y="1617785"/>
            <a:ext cx="9805169" cy="70338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336F3F5-1D12-F36E-1EE2-A53011BB4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142" y="2863108"/>
            <a:ext cx="4254592" cy="2878520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F1996B08-A55F-B944-05D7-BDAB392CFBBF}"/>
              </a:ext>
            </a:extLst>
          </p:cNvPr>
          <p:cNvSpPr/>
          <p:nvPr/>
        </p:nvSpPr>
        <p:spPr>
          <a:xfrm>
            <a:off x="1773771" y="4302368"/>
            <a:ext cx="2493430" cy="187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0659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9F5372-8B28-E42A-A7E8-863B26B99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16523"/>
            <a:ext cx="10353762" cy="970450"/>
          </a:xfrm>
        </p:spPr>
        <p:txBody>
          <a:bodyPr/>
          <a:lstStyle/>
          <a:p>
            <a:r>
              <a:rPr lang="en-US" altLang="ko-KR" b="1" dirty="0"/>
              <a:t>GET</a:t>
            </a:r>
            <a:r>
              <a:rPr lang="en-US" altLang="ko-KR" dirty="0"/>
              <a:t> - Search ALL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50191CE-A6CD-73E5-C41C-94C8A97F3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63" y="3429000"/>
            <a:ext cx="4496808" cy="246756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FE0EEB0-2FBF-55A4-D4DB-BC8B8C1CA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533" y="1286973"/>
            <a:ext cx="3986649" cy="5512089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96F499C0-CFEF-F45D-4801-BE321D823BF6}"/>
              </a:ext>
            </a:extLst>
          </p:cNvPr>
          <p:cNvSpPr/>
          <p:nvPr/>
        </p:nvSpPr>
        <p:spPr>
          <a:xfrm>
            <a:off x="8479483" y="1626941"/>
            <a:ext cx="1161844" cy="211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2C8B7DC-3718-56B2-B39E-6561A4852068}"/>
              </a:ext>
            </a:extLst>
          </p:cNvPr>
          <p:cNvSpPr/>
          <p:nvPr/>
        </p:nvSpPr>
        <p:spPr>
          <a:xfrm>
            <a:off x="8504187" y="3603562"/>
            <a:ext cx="1161844" cy="211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7DDF89A-792F-4ECB-8A96-0FFF6C1156A3}"/>
              </a:ext>
            </a:extLst>
          </p:cNvPr>
          <p:cNvSpPr/>
          <p:nvPr/>
        </p:nvSpPr>
        <p:spPr>
          <a:xfrm>
            <a:off x="8479483" y="5584762"/>
            <a:ext cx="1161844" cy="21101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084492C-AF8D-0049-D3FB-A2DAE63BD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43" y="1907109"/>
            <a:ext cx="7299849" cy="71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03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9F5372-8B28-E42A-A7E8-863B26B99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16523"/>
            <a:ext cx="10353762" cy="970450"/>
          </a:xfrm>
        </p:spPr>
        <p:txBody>
          <a:bodyPr/>
          <a:lstStyle/>
          <a:p>
            <a:r>
              <a:rPr lang="en-US" altLang="ko-KR" b="1" dirty="0"/>
              <a:t>GET</a:t>
            </a:r>
            <a:r>
              <a:rPr lang="en-US" altLang="ko-KR" dirty="0"/>
              <a:t> - Search DGA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90BE376-5990-1DD7-4400-A15401A35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363" y="3509691"/>
            <a:ext cx="4282255" cy="217599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92B1F29-BA1C-2179-AC1C-72812E4C5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280" y="1286973"/>
            <a:ext cx="3992266" cy="549098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01C25F3-5F09-0CC2-A9C6-CEC1637AD6C3}"/>
              </a:ext>
            </a:extLst>
          </p:cNvPr>
          <p:cNvSpPr/>
          <p:nvPr/>
        </p:nvSpPr>
        <p:spPr>
          <a:xfrm>
            <a:off x="8030307" y="1606059"/>
            <a:ext cx="1161844" cy="211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C8450FD-6946-80A7-6FE2-7183CE6E5387}"/>
              </a:ext>
            </a:extLst>
          </p:cNvPr>
          <p:cNvSpPr/>
          <p:nvPr/>
        </p:nvSpPr>
        <p:spPr>
          <a:xfrm>
            <a:off x="7996396" y="5580182"/>
            <a:ext cx="1161844" cy="211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A30A09D-6ADC-5C8C-2105-0C39AE48CADC}"/>
              </a:ext>
            </a:extLst>
          </p:cNvPr>
          <p:cNvSpPr/>
          <p:nvPr/>
        </p:nvSpPr>
        <p:spPr>
          <a:xfrm>
            <a:off x="8030307" y="3593120"/>
            <a:ext cx="1161844" cy="211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8FCBCE4C-C596-D8AE-F9C6-24A207DDF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15" y="1817075"/>
            <a:ext cx="6876552" cy="67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09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C7D8D6-791F-03AE-E6AE-F224800C0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98585"/>
            <a:ext cx="10353762" cy="970450"/>
          </a:xfrm>
        </p:spPr>
        <p:txBody>
          <a:bodyPr/>
          <a:lstStyle/>
          <a:p>
            <a:r>
              <a:rPr lang="en-US" altLang="ko-KR" b="1" dirty="0"/>
              <a:t>GET</a:t>
            </a:r>
            <a:r>
              <a:rPr lang="en-US" altLang="ko-KR" dirty="0"/>
              <a:t> – Search Legit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C854054-0B40-4133-C0ED-1731CF3AF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316" y="3397131"/>
            <a:ext cx="4598566" cy="226255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6D6F3A0-79AD-30DA-E914-F6CDBB7E1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906" y="1369035"/>
            <a:ext cx="3942534" cy="5406903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CA81FC5-EF27-FDBF-2E17-C5B7A0A24BC1}"/>
              </a:ext>
            </a:extLst>
          </p:cNvPr>
          <p:cNvSpPr/>
          <p:nvPr/>
        </p:nvSpPr>
        <p:spPr>
          <a:xfrm>
            <a:off x="8583276" y="1817077"/>
            <a:ext cx="1252386" cy="2227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75019D6-2689-07AA-58EF-27881EBF9B90}"/>
              </a:ext>
            </a:extLst>
          </p:cNvPr>
          <p:cNvSpPr/>
          <p:nvPr/>
        </p:nvSpPr>
        <p:spPr>
          <a:xfrm>
            <a:off x="8583276" y="5659685"/>
            <a:ext cx="1252386" cy="2227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F3AAD98-5F7C-EF11-3CB1-1CF51443DC3E}"/>
              </a:ext>
            </a:extLst>
          </p:cNvPr>
          <p:cNvSpPr/>
          <p:nvPr/>
        </p:nvSpPr>
        <p:spPr>
          <a:xfrm>
            <a:off x="8583276" y="3738381"/>
            <a:ext cx="1252386" cy="2227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54BDC7CD-0DF7-8A4C-AC97-4DDCCB6B9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52" y="1852245"/>
            <a:ext cx="7231694" cy="71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55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6A222EB-A81E-4238-B08D-AAB1828C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14676C-074B-475A-8346-9C901C86C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>
                <a:alpha val="7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BCE37EFB-1D34-956B-B135-4A1A2B18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1266958"/>
            <a:ext cx="6808362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/>
            <a:r>
              <a:rPr lang="ko-KR" altLang="en-US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프로젝트 의의와</a:t>
            </a:r>
            <a:br>
              <a:rPr lang="en-US" altLang="ko-KR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ko-KR" altLang="en-US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발전 방향</a:t>
            </a:r>
            <a:endParaRPr lang="en-US" altLang="ko-KR" sz="7200" b="0" i="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98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4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9" name="Picture 16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0" name="Oval 18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1" name="Picture 20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2" name="Picture 22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3" name="Rectangle 24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4" name="Rectangle 26">
            <a:extLst>
              <a:ext uri="{FF2B5EF4-FFF2-40B4-BE49-F238E27FC236}">
                <a16:creationId xmlns:a16="http://schemas.microsoft.com/office/drawing/2014/main" id="{418B0DB3-4813-4C9E-892A-B627B8E0B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28">
            <a:extLst>
              <a:ext uri="{FF2B5EF4-FFF2-40B4-BE49-F238E27FC236}">
                <a16:creationId xmlns:a16="http://schemas.microsoft.com/office/drawing/2014/main" id="{2DD7D40A-8311-4795-B77E-C0099BE71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425278" cy="6858000"/>
            <a:chOff x="0" y="0"/>
            <a:chExt cx="11425278" cy="68580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FA7653A-EDAC-47C3-BBD3-9FD5F60A9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"/>
            <a:stretch/>
          </p:blipFill>
          <p:spPr>
            <a:xfrm>
              <a:off x="0" y="2669685"/>
              <a:ext cx="4037012" cy="418831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E882CDA-94B9-4F48-B0FC-944A0C3AB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40"/>
            <a:stretch/>
          </p:blipFill>
          <p:spPr>
            <a:xfrm>
              <a:off x="0" y="2892347"/>
              <a:ext cx="1522412" cy="2365453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540C1AD-510D-4F9D-BB42-599787F8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5878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  <a:alpha val="7000"/>
                  </a:schemeClr>
                </a:gs>
                <a:gs pos="69000">
                  <a:schemeClr val="bg2">
                    <a:lumMod val="60000"/>
                    <a:lumOff val="40000"/>
                    <a:alpha val="0"/>
                  </a:schemeClr>
                </a:gs>
                <a:gs pos="36000">
                  <a:schemeClr val="bg2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B44B7BB-0EAB-426A-8DBB-681E52344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3"/>
            <a:stretch/>
          </p:blipFill>
          <p:spPr>
            <a:xfrm>
              <a:off x="7999412" y="0"/>
              <a:ext cx="1603387" cy="114140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821A48A-3BB3-40DB-B5FF-8A76D4D6D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20"/>
            <a:stretch/>
          </p:blipFill>
          <p:spPr>
            <a:xfrm>
              <a:off x="8605878" y="6096000"/>
              <a:ext cx="993734" cy="762000"/>
            </a:xfrm>
            <a:prstGeom prst="rect">
              <a:avLst/>
            </a:prstGeom>
          </p:spPr>
        </p:pic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2D706602-EEEE-3E70-37EF-83D3DD868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39969"/>
            <a:ext cx="10353762" cy="970450"/>
          </a:xfrm>
        </p:spPr>
        <p:txBody>
          <a:bodyPr/>
          <a:lstStyle/>
          <a:p>
            <a:r>
              <a:rPr lang="ko-KR" altLang="en-US" dirty="0"/>
              <a:t>프로젝트 의의</a:t>
            </a:r>
          </a:p>
        </p:txBody>
      </p:sp>
      <p:graphicFrame>
        <p:nvGraphicFramePr>
          <p:cNvPr id="10" name="내용 개체 틀 2">
            <a:extLst>
              <a:ext uri="{FF2B5EF4-FFF2-40B4-BE49-F238E27FC236}">
                <a16:creationId xmlns:a16="http://schemas.microsoft.com/office/drawing/2014/main" id="{31BCDDF5-0194-E674-5560-8526F9AEFA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0717825"/>
              </p:ext>
            </p:extLst>
          </p:nvPr>
        </p:nvGraphicFramePr>
        <p:xfrm>
          <a:off x="919119" y="1603495"/>
          <a:ext cx="10353762" cy="4644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8793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4" name="내용 개체 틀 2">
            <a:extLst>
              <a:ext uri="{FF2B5EF4-FFF2-40B4-BE49-F238E27FC236}">
                <a16:creationId xmlns:a16="http://schemas.microsoft.com/office/drawing/2014/main" id="{08B0A4CE-654C-95EF-4E55-C7E5468568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2367589"/>
              </p:ext>
            </p:extLst>
          </p:nvPr>
        </p:nvGraphicFramePr>
        <p:xfrm>
          <a:off x="913794" y="2023653"/>
          <a:ext cx="10353762" cy="4058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4" descr="The Zeek Network Security Monitor">
            <a:extLst>
              <a:ext uri="{FF2B5EF4-FFF2-40B4-BE49-F238E27FC236}">
                <a16:creationId xmlns:a16="http://schemas.microsoft.com/office/drawing/2014/main" id="{AE41208C-B899-17E2-DB17-5075650D6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10" y="455034"/>
            <a:ext cx="3475730" cy="11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793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085044-B61A-F41F-6795-59E851B6B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ko-KR" altLang="en-US"/>
              <a:t>발전 방향</a:t>
            </a:r>
            <a:endParaRPr lang="ko-KR" altLang="en-US" dirty="0"/>
          </a:p>
        </p:txBody>
      </p:sp>
      <p:graphicFrame>
        <p:nvGraphicFramePr>
          <p:cNvPr id="21" name="내용 개체 틀 2">
            <a:extLst>
              <a:ext uri="{FF2B5EF4-FFF2-40B4-BE49-F238E27FC236}">
                <a16:creationId xmlns:a16="http://schemas.microsoft.com/office/drawing/2014/main" id="{2C79E0A9-29E4-F938-FFE2-E6B3ECC2B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47593"/>
              </p:ext>
            </p:extLst>
          </p:nvPr>
        </p:nvGraphicFramePr>
        <p:xfrm>
          <a:off x="646110" y="2140084"/>
          <a:ext cx="11065243" cy="4483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59223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" name="Oval 10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9EC6FFF-3949-4638-A265-B1515909B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43E09FFE-65FC-4E81-0B26-438ACC9FC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94" y="1063416"/>
            <a:ext cx="6034406" cy="4811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latinLnBrk="0"/>
            <a:r>
              <a:rPr lang="ko-KR" altLang="en-US" sz="66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감사합니다</a:t>
            </a:r>
            <a:r>
              <a:rPr lang="en-US" altLang="ko-KR" sz="66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altLang="ko-KR" sz="66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altLang="ko-KR" sz="66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ko-KR" altLang="en-US" sz="66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질문 있나요</a:t>
            </a:r>
            <a:r>
              <a:rPr lang="en-US" altLang="ko-KR" sz="66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05BC5F-3118-49D0-B18C-5D9CC922C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733" y="0"/>
            <a:ext cx="321564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4B1E59-3C8A-453C-B841-6AB3B0CF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arn About Zeek Data | Corelight">
            <a:extLst>
              <a:ext uri="{FF2B5EF4-FFF2-40B4-BE49-F238E27FC236}">
                <a16:creationId xmlns:a16="http://schemas.microsoft.com/office/drawing/2014/main" id="{81F068FF-0C5D-AF10-F678-04310B3C2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71" y="186786"/>
            <a:ext cx="8398057" cy="619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D55AA2-1BA3-3258-7BC6-A97D6D2F01DA}"/>
              </a:ext>
            </a:extLst>
          </p:cNvPr>
          <p:cNvSpPr txBox="1"/>
          <p:nvPr/>
        </p:nvSpPr>
        <p:spPr>
          <a:xfrm>
            <a:off x="1037491" y="6365631"/>
            <a:ext cx="1011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ref: </a:t>
            </a:r>
            <a:r>
              <a:rPr lang="en-US" altLang="ko-KR" sz="1200" dirty="0">
                <a:hlinkClick r:id="rId4"/>
              </a:rPr>
              <a:t>https://f.hubspotusercontent00.net/hubfs/8645105/Corelight_May2021/Pdf/002_CORELIGHT_080420_ZEEK_LOGS_US_ONLINE.pdf</a:t>
            </a:r>
            <a:endParaRPr lang="en-US" altLang="ko-KR" sz="1200" dirty="0"/>
          </a:p>
          <a:p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2567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6A222EB-A81E-4238-B08D-AAB1828C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14676C-074B-475A-8346-9C901C86C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>
                <a:alpha val="7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1E9CCB6B-383C-0232-2AE2-FA4B339D9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1266958"/>
            <a:ext cx="6808362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/>
            <a:r>
              <a:rPr lang="ko-KR" altLang="en-US" sz="7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프로젝트 소개</a:t>
            </a:r>
          </a:p>
        </p:txBody>
      </p:sp>
    </p:spTree>
    <p:extLst>
      <p:ext uri="{BB962C8B-B14F-4D97-AF65-F5344CB8AC3E}">
        <p14:creationId xmlns:p14="http://schemas.microsoft.com/office/powerpoint/2010/main" val="141973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8EA5B1-E54A-3293-8E94-67779F8E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32229"/>
            <a:ext cx="10353762" cy="970450"/>
          </a:xfrm>
        </p:spPr>
        <p:txBody>
          <a:bodyPr/>
          <a:lstStyle/>
          <a:p>
            <a:r>
              <a:rPr lang="ko-KR" altLang="en-US" dirty="0"/>
              <a:t>프로젝트 개요</a:t>
            </a:r>
          </a:p>
        </p:txBody>
      </p:sp>
      <p:graphicFrame>
        <p:nvGraphicFramePr>
          <p:cNvPr id="4103" name="내용 개체 틀 2">
            <a:extLst>
              <a:ext uri="{FF2B5EF4-FFF2-40B4-BE49-F238E27FC236}">
                <a16:creationId xmlns:a16="http://schemas.microsoft.com/office/drawing/2014/main" id="{1E560D4F-1A9C-4078-5B12-8C74F950C4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269239"/>
              </p:ext>
            </p:extLst>
          </p:nvPr>
        </p:nvGraphicFramePr>
        <p:xfrm>
          <a:off x="655786" y="2864195"/>
          <a:ext cx="11094409" cy="3824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4" descr="The Zeek Network Security Monitor">
            <a:extLst>
              <a:ext uri="{FF2B5EF4-FFF2-40B4-BE49-F238E27FC236}">
                <a16:creationId xmlns:a16="http://schemas.microsoft.com/office/drawing/2014/main" id="{95DD8266-56D2-1058-726C-02A13444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82" y="1369434"/>
            <a:ext cx="3475730" cy="11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텐서플로 - 위키백과, 우리 모두의 백과사전">
            <a:extLst>
              <a:ext uri="{FF2B5EF4-FFF2-40B4-BE49-F238E27FC236}">
                <a16:creationId xmlns:a16="http://schemas.microsoft.com/office/drawing/2014/main" id="{5D97806E-15C0-4255-4C7E-5E49B0D51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369" y="1369428"/>
            <a:ext cx="1910268" cy="122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ython] Numpy가 빠른 이유-2편 (PyObject와 메모리 구조 관점에서)">
            <a:extLst>
              <a:ext uri="{FF2B5EF4-FFF2-40B4-BE49-F238E27FC236}">
                <a16:creationId xmlns:a16="http://schemas.microsoft.com/office/drawing/2014/main" id="{9D813F55-1B2D-4EF8-8E32-B65104AC9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637" y="1369427"/>
            <a:ext cx="1223659" cy="122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더하기 기호 6">
            <a:extLst>
              <a:ext uri="{FF2B5EF4-FFF2-40B4-BE49-F238E27FC236}">
                <a16:creationId xmlns:a16="http://schemas.microsoft.com/office/drawing/2014/main" id="{70AA5869-490C-0385-90C6-302BED98966E}"/>
              </a:ext>
            </a:extLst>
          </p:cNvPr>
          <p:cNvSpPr/>
          <p:nvPr/>
        </p:nvSpPr>
        <p:spPr>
          <a:xfrm>
            <a:off x="5531369" y="1265064"/>
            <a:ext cx="1343244" cy="1432383"/>
          </a:xfrm>
          <a:prstGeom prst="mathPl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100" name="Picture 4" descr="Python &amp; Django Development - LogiCore Tech - Professional Services">
            <a:extLst>
              <a:ext uri="{FF2B5EF4-FFF2-40B4-BE49-F238E27FC236}">
                <a16:creationId xmlns:a16="http://schemas.microsoft.com/office/drawing/2014/main" id="{E7FB56D2-C311-F77D-2ED1-F6E046B8D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 r="20006"/>
          <a:stretch/>
        </p:blipFill>
        <p:spPr bwMode="auto">
          <a:xfrm>
            <a:off x="7192547" y="1369428"/>
            <a:ext cx="1308821" cy="122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2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27BE89-FC62-563B-E8BC-D3982764F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필요성</a:t>
            </a:r>
          </a:p>
        </p:txBody>
      </p:sp>
      <p:graphicFrame>
        <p:nvGraphicFramePr>
          <p:cNvPr id="5" name="내용 개체 틀 2">
            <a:extLst>
              <a:ext uri="{FF2B5EF4-FFF2-40B4-BE49-F238E27FC236}">
                <a16:creationId xmlns:a16="http://schemas.microsoft.com/office/drawing/2014/main" id="{8C8B5B18-75D6-CAA5-0E1F-43BB7D7A7E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5069491"/>
              </p:ext>
            </p:extLst>
          </p:nvPr>
        </p:nvGraphicFramePr>
        <p:xfrm>
          <a:off x="957440" y="2219011"/>
          <a:ext cx="10277119" cy="3493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7461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750</Words>
  <Application>Microsoft Office PowerPoint</Application>
  <PresentationFormat>와이드스크린</PresentationFormat>
  <Paragraphs>171</Paragraphs>
  <Slides>51</Slides>
  <Notes>13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51</vt:i4>
      </vt:variant>
    </vt:vector>
  </HeadingPairs>
  <TitlesOfParts>
    <vt:vector size="58" baseType="lpstr">
      <vt:lpstr>맑은 고딕</vt:lpstr>
      <vt:lpstr>Wingdings 2</vt:lpstr>
      <vt:lpstr>Wingdings 3</vt:lpstr>
      <vt:lpstr>Century Gothic</vt:lpstr>
      <vt:lpstr>Arial</vt:lpstr>
      <vt:lpstr>Wingdings</vt:lpstr>
      <vt:lpstr>이온</vt:lpstr>
      <vt:lpstr>Zeek를 활용한 DGA 도메인 탐지</vt:lpstr>
      <vt:lpstr>목차</vt:lpstr>
      <vt:lpstr>About DGA, Zeek</vt:lpstr>
      <vt:lpstr>도메인 생성 알고리즘 + C2 통신</vt:lpstr>
      <vt:lpstr>PowerPoint 프레젠테이션</vt:lpstr>
      <vt:lpstr>PowerPoint 프레젠테이션</vt:lpstr>
      <vt:lpstr>프로젝트 소개</vt:lpstr>
      <vt:lpstr>프로젝트 개요</vt:lpstr>
      <vt:lpstr>필요성</vt:lpstr>
      <vt:lpstr>딥러닝 기반 DGA 예측</vt:lpstr>
      <vt:lpstr>탐지 설계</vt:lpstr>
      <vt:lpstr>구조도</vt:lpstr>
      <vt:lpstr>Zeek DGA Detector</vt:lpstr>
      <vt:lpstr>Zeek DGA Detector</vt:lpstr>
      <vt:lpstr>Code</vt:lpstr>
      <vt:lpstr>Code</vt:lpstr>
      <vt:lpstr>Code</vt:lpstr>
      <vt:lpstr>Code</vt:lpstr>
      <vt:lpstr>Code</vt:lpstr>
      <vt:lpstr>Code</vt:lpstr>
      <vt:lpstr>Code</vt:lpstr>
      <vt:lpstr>Code</vt:lpstr>
      <vt:lpstr>사용 방법 가이드</vt:lpstr>
      <vt:lpstr>README  - Demo</vt:lpstr>
      <vt:lpstr>README  - Overview</vt:lpstr>
      <vt:lpstr>README  - Features - Requirements</vt:lpstr>
      <vt:lpstr>README – Installation (계속)</vt:lpstr>
      <vt:lpstr>PowerPoint 프레젠테이션</vt:lpstr>
      <vt:lpstr>PowerPoint 프레젠테이션</vt:lpstr>
      <vt:lpstr>PowerPoint 프레젠테이션</vt:lpstr>
      <vt:lpstr>Slack Alert</vt:lpstr>
      <vt:lpstr>txt Logging</vt:lpstr>
      <vt:lpstr>Elasticsearch Logging</vt:lpstr>
      <vt:lpstr>Demo Code – dgalookup.py</vt:lpstr>
      <vt:lpstr>PowerPoint 프레젠테이션</vt:lpstr>
      <vt:lpstr>DGATotal</vt:lpstr>
      <vt:lpstr>DGATotal:  AI Based Online DGA Prediction</vt:lpstr>
      <vt:lpstr>웹서비스 구조도</vt:lpstr>
      <vt:lpstr>MongoDB Atlas</vt:lpstr>
      <vt:lpstr>REST API</vt:lpstr>
      <vt:lpstr>API 문서화</vt:lpstr>
      <vt:lpstr>Code</vt:lpstr>
      <vt:lpstr>Code</vt:lpstr>
      <vt:lpstr>POST – DGA Prediction</vt:lpstr>
      <vt:lpstr>GET - Search ALL</vt:lpstr>
      <vt:lpstr>GET - Search DGA</vt:lpstr>
      <vt:lpstr>GET – Search Legit</vt:lpstr>
      <vt:lpstr>프로젝트 의의와 발전 방향</vt:lpstr>
      <vt:lpstr>프로젝트 의의</vt:lpstr>
      <vt:lpstr>발전 방향</vt:lpstr>
      <vt:lpstr>감사합니다.  질문 있나요?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2022-12-13T14:11:14Z</dcterms:created>
  <dcterms:modified xsi:type="dcterms:W3CDTF">2022-12-13T14:11:53Z</dcterms:modified>
  <cp:contentStatus>최종본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