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66" r:id="rId4"/>
    <p:sldId id="267" r:id="rId5"/>
    <p:sldId id="268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7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12/18/2018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12/18/2018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12/18/2018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12/18/2018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12/18/2018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12/18/2018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12/18/2018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12/18/2018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12/18/2018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12/18/2018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12/18/2018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12/18/2018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1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1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1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1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1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1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1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1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1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0814FB-F250-48C6-8C4E-64A8A5CA5B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err="1"/>
              <a:t>웹어플리케이션보안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05093A1-138E-4E08-BBF9-D0D5456460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/>
              <a:t>이름 </a:t>
            </a:r>
            <a:r>
              <a:rPr lang="en-US" altLang="ko-KR" dirty="0"/>
              <a:t>: </a:t>
            </a:r>
            <a:r>
              <a:rPr lang="ko-KR" altLang="en-US" dirty="0"/>
              <a:t>강지호</a:t>
            </a:r>
            <a:endParaRPr lang="en-US" altLang="ko-KR" dirty="0"/>
          </a:p>
          <a:p>
            <a:r>
              <a:rPr lang="ko-KR" altLang="en-US" dirty="0"/>
              <a:t>학번 </a:t>
            </a:r>
            <a:r>
              <a:rPr lang="en-US" altLang="ko-KR" dirty="0"/>
              <a:t>: 91316812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2121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1A73BE-B5E1-41F6-ACBA-C3E17E499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글쓰기후 </a:t>
            </a:r>
            <a:r>
              <a:rPr lang="ko-KR" altLang="en-US" dirty="0" err="1"/>
              <a:t>게시판보기입니다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8B7AB34-C5B1-4885-AA58-859BF99F2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949" y="2341984"/>
            <a:ext cx="9480102" cy="445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92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EA887E-1028-44CD-AB75-68BA66FD0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로그인 한사람의 </a:t>
            </a:r>
            <a:r>
              <a:rPr lang="ko-KR" altLang="en-US" dirty="0" err="1"/>
              <a:t>작성글</a:t>
            </a:r>
            <a:r>
              <a:rPr lang="ko-KR" altLang="en-US" dirty="0"/>
              <a:t> 보기화면 입니다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8C09BAA-BC83-4B1E-B8C3-4B414D48F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949" y="2369976"/>
            <a:ext cx="9480102" cy="440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28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CB9CB6-D281-46F8-A28E-44EAB0A6A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비밀번호찾기화면입니다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312AAA8-D255-47CF-89C3-C8CCF78B0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759" y="2369976"/>
            <a:ext cx="9472481" cy="44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24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BBD835-F63E-4C3C-9104-606EE7FD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비밀번호 </a:t>
            </a:r>
            <a:r>
              <a:rPr lang="ko-KR" altLang="en-US" dirty="0" err="1"/>
              <a:t>찾기후</a:t>
            </a:r>
            <a:r>
              <a:rPr lang="ko-KR" altLang="en-US" dirty="0"/>
              <a:t> 로그인 화면입니다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F050A61-C2C1-435A-A5BF-15B4B393E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949" y="2341984"/>
            <a:ext cx="9480102" cy="44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41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AFDE83-37B0-4ED7-8D07-6F227E55C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변경후의 비밀번호도 </a:t>
            </a:r>
            <a:r>
              <a:rPr lang="ko-KR" altLang="en-US" dirty="0" err="1"/>
              <a:t>해쉬함수로</a:t>
            </a:r>
            <a:r>
              <a:rPr lang="ko-KR" altLang="en-US" dirty="0"/>
              <a:t> 암호화하여 저장됩니다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7E591-0E4B-4E17-9B31-629E88B6808A}"/>
              </a:ext>
            </a:extLst>
          </p:cNvPr>
          <p:cNvSpPr txBox="1"/>
          <p:nvPr/>
        </p:nvSpPr>
        <p:spPr>
          <a:xfrm>
            <a:off x="3098800" y="2331728"/>
            <a:ext cx="59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/>
              <a:t>암호바꾸기전</a:t>
            </a:r>
            <a:r>
              <a:rPr lang="ko-KR" altLang="en-US" dirty="0"/>
              <a:t> </a:t>
            </a:r>
            <a:r>
              <a:rPr lang="ko-KR" altLang="en-US" dirty="0" err="1"/>
              <a:t>해쉬함수값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2666A-F6EC-46B0-A770-AC4945595364}"/>
              </a:ext>
            </a:extLst>
          </p:cNvPr>
          <p:cNvSpPr txBox="1"/>
          <p:nvPr/>
        </p:nvSpPr>
        <p:spPr>
          <a:xfrm>
            <a:off x="3098800" y="3765788"/>
            <a:ext cx="59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/>
              <a:t>암호바꾼후</a:t>
            </a:r>
            <a:r>
              <a:rPr lang="ko-KR" altLang="en-US" dirty="0"/>
              <a:t> </a:t>
            </a:r>
            <a:r>
              <a:rPr lang="ko-KR" altLang="en-US" dirty="0" err="1"/>
              <a:t>해쉬함수값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EA7E78F-74D7-460D-BD98-968F6BE43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13" y="3035025"/>
            <a:ext cx="11215774" cy="36623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5D5DBC0-CF24-4259-83DE-2AC3B3CAC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13" y="4656348"/>
            <a:ext cx="11222955" cy="3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25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3A90D4-3C78-412B-928D-7C1F203CF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비밀번호 </a:t>
            </a:r>
            <a:r>
              <a:rPr lang="ko-KR" altLang="en-US" dirty="0" err="1"/>
              <a:t>바꾼후</a:t>
            </a:r>
            <a:r>
              <a:rPr lang="ko-KR" altLang="en-US" dirty="0"/>
              <a:t> </a:t>
            </a:r>
            <a:r>
              <a:rPr lang="ko-KR" altLang="en-US" dirty="0" err="1"/>
              <a:t>로그인후</a:t>
            </a:r>
            <a:r>
              <a:rPr lang="ko-KR" altLang="en-US" dirty="0"/>
              <a:t> </a:t>
            </a:r>
            <a:r>
              <a:rPr lang="ko-KR" altLang="en-US" dirty="0" err="1"/>
              <a:t>메인페이지에</a:t>
            </a:r>
            <a:r>
              <a:rPr lang="ko-KR" altLang="en-US" dirty="0"/>
              <a:t> 들어가기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7D86C34-2654-499A-B59C-D0C6CC82B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139" y="2379306"/>
            <a:ext cx="9487722" cy="440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6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E4A57A-E546-40A1-9480-E587980A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34640"/>
            <a:ext cx="7729728" cy="1188720"/>
          </a:xfrm>
        </p:spPr>
        <p:txBody>
          <a:bodyPr/>
          <a:lstStyle/>
          <a:p>
            <a:r>
              <a:rPr lang="ko-KR" altLang="en-US" dirty="0"/>
              <a:t>먼저 </a:t>
            </a:r>
            <a:r>
              <a:rPr lang="en-US" altLang="ko-KR" dirty="0" err="1"/>
              <a:t>ejs</a:t>
            </a:r>
            <a:r>
              <a:rPr lang="ko-KR" altLang="en-US" dirty="0"/>
              <a:t>파일들을 보겠습니다</a:t>
            </a:r>
          </a:p>
        </p:txBody>
      </p:sp>
    </p:spTree>
    <p:extLst>
      <p:ext uri="{BB962C8B-B14F-4D97-AF65-F5344CB8AC3E}">
        <p14:creationId xmlns:p14="http://schemas.microsoft.com/office/powerpoint/2010/main" val="2150267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DB4BA88-D514-491F-A7B5-D87F72EAA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24" y="680665"/>
            <a:ext cx="5433116" cy="5241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8F12AE-586F-43B9-A996-66683A2AD6B1}"/>
              </a:ext>
            </a:extLst>
          </p:cNvPr>
          <p:cNvSpPr txBox="1"/>
          <p:nvPr/>
        </p:nvSpPr>
        <p:spPr>
          <a:xfrm>
            <a:off x="6918960" y="1981200"/>
            <a:ext cx="4389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Find_user</a:t>
            </a:r>
            <a:r>
              <a:rPr lang="en-US" altLang="ko-KR" dirty="0"/>
              <a:t> - user</a:t>
            </a:r>
            <a:r>
              <a:rPr lang="ko-KR" altLang="en-US" dirty="0"/>
              <a:t>를 </a:t>
            </a:r>
            <a:r>
              <a:rPr lang="ko-KR" altLang="en-US" dirty="0" err="1"/>
              <a:t>찾기위한</a:t>
            </a:r>
            <a:r>
              <a:rPr lang="ko-KR" altLang="en-US" dirty="0"/>
              <a:t> 페이지 입니다</a:t>
            </a:r>
            <a:endParaRPr lang="en-US" altLang="ko-KR" dirty="0"/>
          </a:p>
          <a:p>
            <a:r>
              <a:rPr lang="en-US" altLang="ko-KR" dirty="0" err="1"/>
              <a:t>Login_page</a:t>
            </a:r>
            <a:r>
              <a:rPr lang="en-US" altLang="ko-KR" dirty="0"/>
              <a:t> - </a:t>
            </a:r>
            <a:r>
              <a:rPr lang="ko-KR" altLang="en-US" dirty="0"/>
              <a:t>로그인을 하기위한 페이지입니다</a:t>
            </a:r>
            <a:endParaRPr lang="en-US" altLang="ko-KR" dirty="0"/>
          </a:p>
          <a:p>
            <a:r>
              <a:rPr lang="en-US" altLang="ko-KR" dirty="0" err="1"/>
              <a:t>Main_page</a:t>
            </a:r>
            <a:r>
              <a:rPr lang="en-US" altLang="ko-KR" dirty="0"/>
              <a:t> - </a:t>
            </a:r>
            <a:r>
              <a:rPr lang="ko-KR" altLang="en-US" dirty="0" err="1"/>
              <a:t>로그인완료했을때</a:t>
            </a:r>
            <a:r>
              <a:rPr lang="ko-KR" altLang="en-US" dirty="0"/>
              <a:t> 나오는 게시판입니다</a:t>
            </a:r>
            <a:endParaRPr lang="en-US" altLang="ko-KR" dirty="0"/>
          </a:p>
          <a:p>
            <a:r>
              <a:rPr lang="en-US" altLang="ko-KR" dirty="0"/>
              <a:t>Main_page2 - </a:t>
            </a:r>
            <a:r>
              <a:rPr lang="ko-KR" altLang="en-US" dirty="0"/>
              <a:t>사용자가 작성한 글들을 보기위한 페이지입니다</a:t>
            </a:r>
            <a:endParaRPr lang="en-US" altLang="ko-KR" dirty="0"/>
          </a:p>
          <a:p>
            <a:r>
              <a:rPr lang="en-US" altLang="ko-KR" dirty="0" err="1"/>
              <a:t>New_person</a:t>
            </a:r>
            <a:r>
              <a:rPr lang="en-US" altLang="ko-KR" dirty="0"/>
              <a:t> – </a:t>
            </a:r>
            <a:r>
              <a:rPr lang="ko-KR" altLang="en-US" dirty="0" err="1"/>
              <a:t>회원가입을위한</a:t>
            </a:r>
            <a:r>
              <a:rPr lang="ko-KR" altLang="en-US" dirty="0"/>
              <a:t> 페이지입니다</a:t>
            </a:r>
            <a:endParaRPr lang="en-US" altLang="ko-KR" dirty="0"/>
          </a:p>
          <a:p>
            <a:r>
              <a:rPr lang="en-US" altLang="ko-KR" dirty="0" err="1"/>
              <a:t>Write_page</a:t>
            </a:r>
            <a:r>
              <a:rPr lang="en-US" altLang="ko-KR" dirty="0"/>
              <a:t> – </a:t>
            </a:r>
            <a:r>
              <a:rPr lang="ko-KR" altLang="en-US" dirty="0" err="1"/>
              <a:t>글작성을위한</a:t>
            </a:r>
            <a:r>
              <a:rPr lang="ko-KR" altLang="en-US" dirty="0"/>
              <a:t> 페이지입니다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3131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77C40-1524-44E0-842D-E75B14BC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34640"/>
            <a:ext cx="7729728" cy="1188720"/>
          </a:xfrm>
        </p:spPr>
        <p:txBody>
          <a:bodyPr/>
          <a:lstStyle/>
          <a:p>
            <a:r>
              <a:rPr lang="en-US" altLang="ko-KR" dirty="0"/>
              <a:t>Model</a:t>
            </a:r>
            <a:r>
              <a:rPr lang="ko-KR" altLang="en-US" dirty="0"/>
              <a:t>폴더의 파일을 보겠습니다</a:t>
            </a:r>
          </a:p>
        </p:txBody>
      </p:sp>
    </p:spTree>
    <p:extLst>
      <p:ext uri="{BB962C8B-B14F-4D97-AF65-F5344CB8AC3E}">
        <p14:creationId xmlns:p14="http://schemas.microsoft.com/office/powerpoint/2010/main" val="3999173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2434263-1A34-4528-8080-55E0F785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3" y="514097"/>
            <a:ext cx="11690093" cy="5829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E8F2A8-C91A-4BB8-BADF-C032FCF9741E}"/>
              </a:ext>
            </a:extLst>
          </p:cNvPr>
          <p:cNvSpPr txBox="1"/>
          <p:nvPr/>
        </p:nvSpPr>
        <p:spPr>
          <a:xfrm>
            <a:off x="2062480" y="4846320"/>
            <a:ext cx="9326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글을 작성한 사용자</a:t>
            </a:r>
            <a:r>
              <a:rPr lang="en-US" altLang="ko-KR" dirty="0"/>
              <a:t> (String</a:t>
            </a:r>
            <a:r>
              <a:rPr lang="ko-KR" altLang="en-US" dirty="0"/>
              <a:t> </a:t>
            </a:r>
            <a:r>
              <a:rPr lang="en-US" altLang="ko-KR" dirty="0"/>
              <a:t>type</a:t>
            </a:r>
            <a:r>
              <a:rPr lang="ko-KR" altLang="en-US" dirty="0"/>
              <a:t>이고 필수로 작성해야 </a:t>
            </a:r>
            <a:r>
              <a:rPr lang="ko-KR" altLang="en-US" dirty="0" err="1"/>
              <a:t>되게만들었습니다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r>
              <a:rPr lang="ko-KR" altLang="en-US" dirty="0"/>
              <a:t>작성한내용</a:t>
            </a:r>
            <a:r>
              <a:rPr lang="en-US" altLang="ko-KR" dirty="0"/>
              <a:t>(String</a:t>
            </a:r>
            <a:r>
              <a:rPr lang="ko-KR" altLang="en-US" dirty="0"/>
              <a:t> </a:t>
            </a:r>
            <a:r>
              <a:rPr lang="en-US" altLang="ko-KR" dirty="0"/>
              <a:t>type</a:t>
            </a:r>
            <a:r>
              <a:rPr lang="ko-KR" altLang="en-US" dirty="0"/>
              <a:t>이고 필수로 작성해야 </a:t>
            </a:r>
            <a:r>
              <a:rPr lang="ko-KR" altLang="en-US" dirty="0" err="1"/>
              <a:t>되게만들었습니다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r>
              <a:rPr lang="ko-KR" altLang="en-US" dirty="0"/>
              <a:t>작성한날짜</a:t>
            </a:r>
            <a:r>
              <a:rPr lang="en-US" altLang="ko-KR" dirty="0"/>
              <a:t>(Date</a:t>
            </a:r>
            <a:r>
              <a:rPr lang="ko-KR" altLang="en-US" dirty="0"/>
              <a:t>객체로 </a:t>
            </a:r>
            <a:r>
              <a:rPr lang="en-US" altLang="ko-KR" dirty="0"/>
              <a:t>1970</a:t>
            </a:r>
            <a:r>
              <a:rPr lang="ko-KR" altLang="en-US" dirty="0" err="1"/>
              <a:t>년이후부터</a:t>
            </a:r>
            <a:r>
              <a:rPr lang="ko-KR" altLang="en-US" dirty="0"/>
              <a:t> 지금까지의 밀초를 저장한 </a:t>
            </a:r>
            <a:r>
              <a:rPr lang="en-US" altLang="ko-KR" dirty="0"/>
              <a:t>Date</a:t>
            </a:r>
            <a:r>
              <a:rPr lang="ko-KR" altLang="en-US" dirty="0"/>
              <a:t>객체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226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AC426D-810C-4EF7-BEDF-E3AE76867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홈페이지에 </a:t>
            </a:r>
            <a:r>
              <a:rPr lang="ko-KR" altLang="en-US" dirty="0" err="1"/>
              <a:t>접속시</a:t>
            </a:r>
            <a:r>
              <a:rPr lang="ko-KR" altLang="en-US" dirty="0"/>
              <a:t> 나오는 화면입니다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CAD79AA-8444-4679-8683-63671B8EF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930" y="2416628"/>
            <a:ext cx="8314140" cy="429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99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59E442C-8947-4CF0-937F-E696F0F06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91" y="506476"/>
            <a:ext cx="11735817" cy="5845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9E59EA-E8F0-4C9E-82F7-A6754912718E}"/>
              </a:ext>
            </a:extLst>
          </p:cNvPr>
          <p:cNvSpPr txBox="1"/>
          <p:nvPr/>
        </p:nvSpPr>
        <p:spPr>
          <a:xfrm>
            <a:off x="1788160" y="4876800"/>
            <a:ext cx="954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회원가입시 입력한 사용자 </a:t>
            </a:r>
            <a:r>
              <a:rPr lang="en-US" altLang="ko-KR" dirty="0"/>
              <a:t>id(</a:t>
            </a:r>
            <a:r>
              <a:rPr lang="ko-KR" altLang="en-US" dirty="0" err="1"/>
              <a:t>유일해야하며</a:t>
            </a:r>
            <a:r>
              <a:rPr lang="ko-KR" altLang="en-US" dirty="0"/>
              <a:t> 필수이고 </a:t>
            </a:r>
            <a:r>
              <a:rPr lang="en-US" altLang="ko-KR" dirty="0"/>
              <a:t>String</a:t>
            </a:r>
            <a:r>
              <a:rPr lang="ko-KR" altLang="en-US" dirty="0"/>
              <a:t>이게 만들었습니다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r>
              <a:rPr lang="ko-KR" altLang="en-US" dirty="0"/>
              <a:t>회원가입시 입력한 비밀번호 </a:t>
            </a:r>
            <a:r>
              <a:rPr lang="en-US" altLang="ko-KR" dirty="0"/>
              <a:t>passwd(String</a:t>
            </a:r>
            <a:r>
              <a:rPr lang="ko-KR" altLang="en-US" dirty="0"/>
              <a:t>이고 필수로 작성하게 만들었습니다 나중에 </a:t>
            </a:r>
            <a:r>
              <a:rPr lang="ko-KR" altLang="en-US" dirty="0" err="1"/>
              <a:t>해쉬함수로</a:t>
            </a:r>
            <a:r>
              <a:rPr lang="ko-KR" altLang="en-US" dirty="0"/>
              <a:t> </a:t>
            </a:r>
            <a:r>
              <a:rPr lang="ko-KR" altLang="en-US" dirty="0" err="1"/>
              <a:t>해쉬값이</a:t>
            </a:r>
            <a:r>
              <a:rPr lang="ko-KR" altLang="en-US" dirty="0"/>
              <a:t> 들어갑니다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r>
              <a:rPr lang="ko-KR" altLang="en-US" dirty="0"/>
              <a:t>회원가입시 입력한 </a:t>
            </a:r>
            <a:r>
              <a:rPr lang="en-US" altLang="ko-KR" dirty="0"/>
              <a:t>email(String</a:t>
            </a:r>
            <a:r>
              <a:rPr lang="ko-KR" altLang="en-US" dirty="0"/>
              <a:t>이고 필수로 입력하게 만들었습니다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553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876503-68D2-4E69-BAFC-6863D85D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34640"/>
            <a:ext cx="7729728" cy="1188720"/>
          </a:xfrm>
        </p:spPr>
        <p:txBody>
          <a:bodyPr/>
          <a:lstStyle/>
          <a:p>
            <a:r>
              <a:rPr lang="en-US" altLang="ko-KR" dirty="0"/>
              <a:t>Database</a:t>
            </a:r>
            <a:r>
              <a:rPr lang="ko-KR" altLang="en-US" dirty="0"/>
              <a:t>의 </a:t>
            </a:r>
            <a:r>
              <a:rPr lang="ko-KR" altLang="en-US" dirty="0" err="1"/>
              <a:t>설정값이</a:t>
            </a:r>
            <a:r>
              <a:rPr lang="ko-KR" altLang="en-US" dirty="0"/>
              <a:t> 저장된 </a:t>
            </a:r>
            <a:r>
              <a:rPr lang="en-US" altLang="ko-KR" dirty="0"/>
              <a:t>config</a:t>
            </a:r>
            <a:r>
              <a:rPr lang="ko-KR" altLang="en-US" dirty="0"/>
              <a:t>폴더안의 내용을 보겠습니다</a:t>
            </a:r>
          </a:p>
        </p:txBody>
      </p:sp>
    </p:spTree>
    <p:extLst>
      <p:ext uri="{BB962C8B-B14F-4D97-AF65-F5344CB8AC3E}">
        <p14:creationId xmlns:p14="http://schemas.microsoft.com/office/powerpoint/2010/main" val="607519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E0B65AB-45D4-4208-B06B-35776D3D3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12" y="483615"/>
            <a:ext cx="11720576" cy="5890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B14020-A92A-4F13-BAB7-F1AF778727A2}"/>
              </a:ext>
            </a:extLst>
          </p:cNvPr>
          <p:cNvSpPr txBox="1"/>
          <p:nvPr/>
        </p:nvSpPr>
        <p:spPr>
          <a:xfrm>
            <a:off x="1859280" y="2346960"/>
            <a:ext cx="923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몽고 </a:t>
            </a:r>
            <a:r>
              <a:rPr lang="ko-KR" altLang="en-US" dirty="0" err="1"/>
              <a:t>디비에</a:t>
            </a:r>
            <a:r>
              <a:rPr lang="ko-KR" altLang="en-US" dirty="0"/>
              <a:t> </a:t>
            </a:r>
            <a:r>
              <a:rPr lang="ko-KR" altLang="en-US" dirty="0" err="1"/>
              <a:t>접속할떄</a:t>
            </a:r>
            <a:r>
              <a:rPr lang="ko-KR" altLang="en-US" dirty="0"/>
              <a:t> </a:t>
            </a:r>
            <a:r>
              <a:rPr lang="en-US" altLang="ko-KR" dirty="0" err="1"/>
              <a:t>url</a:t>
            </a:r>
            <a:r>
              <a:rPr lang="ko-KR" altLang="en-US" dirty="0"/>
              <a:t>형식으로 </a:t>
            </a:r>
            <a:r>
              <a:rPr lang="ko-KR" altLang="en-US" dirty="0" err="1"/>
              <a:t>접속을하고</a:t>
            </a:r>
            <a:r>
              <a:rPr lang="ko-KR" altLang="en-US" dirty="0"/>
              <a:t> 마지막에 데이터베이스명을 입력합니다</a:t>
            </a:r>
          </a:p>
        </p:txBody>
      </p:sp>
    </p:spTree>
    <p:extLst>
      <p:ext uri="{BB962C8B-B14F-4D97-AF65-F5344CB8AC3E}">
        <p14:creationId xmlns:p14="http://schemas.microsoft.com/office/powerpoint/2010/main" val="3053370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5041BC-9440-4C55-9D43-32C4F4B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3464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로그인과 로그아웃 회원가입 </a:t>
            </a:r>
            <a:r>
              <a:rPr lang="ko-KR" altLang="en-US" dirty="0" err="1"/>
              <a:t>비밀번호찾기</a:t>
            </a:r>
            <a:r>
              <a:rPr lang="ko-KR" altLang="en-US" dirty="0"/>
              <a:t> 게시판 사용자가 </a:t>
            </a:r>
            <a:r>
              <a:rPr lang="ko-KR" altLang="en-US" dirty="0" err="1"/>
              <a:t>쓴글</a:t>
            </a:r>
            <a:r>
              <a:rPr lang="ko-KR" altLang="en-US" dirty="0"/>
              <a:t> 등과 관련된 내용이 담긴 </a:t>
            </a:r>
            <a:r>
              <a:rPr lang="en-US" altLang="ko-KR" dirty="0" err="1"/>
              <a:t>ABABjs</a:t>
            </a:r>
            <a:r>
              <a:rPr lang="ko-KR" altLang="en-US" dirty="0"/>
              <a:t>입니다</a:t>
            </a:r>
          </a:p>
        </p:txBody>
      </p:sp>
    </p:spTree>
    <p:extLst>
      <p:ext uri="{BB962C8B-B14F-4D97-AF65-F5344CB8AC3E}">
        <p14:creationId xmlns:p14="http://schemas.microsoft.com/office/powerpoint/2010/main" val="3711988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AEFF87-4164-4EA2-86A2-95D504BD1819}"/>
              </a:ext>
            </a:extLst>
          </p:cNvPr>
          <p:cNvSpPr txBox="1"/>
          <p:nvPr/>
        </p:nvSpPr>
        <p:spPr>
          <a:xfrm>
            <a:off x="8855898" y="3382831"/>
            <a:ext cx="3484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뷰엔진으로</a:t>
            </a:r>
            <a:r>
              <a:rPr lang="ko-KR" altLang="en-US" dirty="0"/>
              <a:t> </a:t>
            </a:r>
            <a:r>
              <a:rPr lang="en-US" altLang="ko-KR" dirty="0" err="1"/>
              <a:t>ejs</a:t>
            </a:r>
            <a:r>
              <a:rPr lang="ko-KR" altLang="en-US" dirty="0"/>
              <a:t>를 사용을 하였습니다 </a:t>
            </a:r>
            <a:r>
              <a:rPr lang="ko-KR" altLang="en-US" dirty="0" err="1"/>
              <a:t>뷰엔진에서</a:t>
            </a:r>
            <a:r>
              <a:rPr lang="ko-KR" altLang="en-US" dirty="0"/>
              <a:t> 정적파일들을 </a:t>
            </a:r>
            <a:r>
              <a:rPr lang="ko-KR" altLang="en-US" dirty="0" err="1"/>
              <a:t>읽을때</a:t>
            </a:r>
            <a:r>
              <a:rPr lang="ko-KR" altLang="en-US" dirty="0"/>
              <a:t> </a:t>
            </a:r>
            <a:r>
              <a:rPr lang="en-US" altLang="ko-KR" dirty="0"/>
              <a:t>public</a:t>
            </a:r>
            <a:r>
              <a:rPr lang="ko-KR" altLang="en-US" dirty="0"/>
              <a:t>폴더에서 </a:t>
            </a:r>
            <a:r>
              <a:rPr lang="ko-KR" altLang="en-US" dirty="0" err="1"/>
              <a:t>읽을수</a:t>
            </a:r>
            <a:r>
              <a:rPr lang="ko-KR" altLang="en-US" dirty="0"/>
              <a:t> </a:t>
            </a:r>
            <a:r>
              <a:rPr lang="ko-KR" altLang="en-US" dirty="0" err="1"/>
              <a:t>있게하였습니다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 err="1"/>
              <a:t>Urlencoded</a:t>
            </a:r>
            <a:r>
              <a:rPr lang="en-US" altLang="ko-KR" dirty="0"/>
              <a:t>()</a:t>
            </a:r>
            <a:r>
              <a:rPr lang="ko-KR" altLang="en-US" dirty="0"/>
              <a:t>로 </a:t>
            </a:r>
            <a:r>
              <a:rPr lang="en-US" altLang="ko-KR" dirty="0"/>
              <a:t>post</a:t>
            </a:r>
            <a:r>
              <a:rPr lang="ko-KR" altLang="en-US" dirty="0"/>
              <a:t>방식에서 </a:t>
            </a:r>
            <a:r>
              <a:rPr lang="ko-KR" altLang="en-US" dirty="0" err="1"/>
              <a:t>파싱할수있게</a:t>
            </a:r>
            <a:r>
              <a:rPr lang="ko-KR" altLang="en-US" dirty="0"/>
              <a:t> 만들었고 </a:t>
            </a:r>
            <a:r>
              <a:rPr lang="en-US" altLang="ko-KR" dirty="0" err="1"/>
              <a:t>bodyparser.json</a:t>
            </a:r>
            <a:r>
              <a:rPr lang="en-US" altLang="ko-KR" dirty="0"/>
              <a:t>()</a:t>
            </a:r>
            <a:r>
              <a:rPr lang="ko-KR" altLang="en-US" dirty="0"/>
              <a:t>으로 </a:t>
            </a:r>
            <a:r>
              <a:rPr lang="en-US" altLang="ko-KR" dirty="0"/>
              <a:t>json</a:t>
            </a:r>
            <a:r>
              <a:rPr lang="ko-KR" altLang="en-US" dirty="0"/>
              <a:t>방식을 </a:t>
            </a:r>
            <a:r>
              <a:rPr lang="ko-KR" altLang="en-US" dirty="0" err="1"/>
              <a:t>파싱할수</a:t>
            </a:r>
            <a:r>
              <a:rPr lang="ko-KR" altLang="en-US" dirty="0"/>
              <a:t> 있게 만들었습니다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F5BE0D-AC23-491F-A3B1-F8E8E2AF0838}"/>
              </a:ext>
            </a:extLst>
          </p:cNvPr>
          <p:cNvSpPr txBox="1"/>
          <p:nvPr/>
        </p:nvSpPr>
        <p:spPr>
          <a:xfrm>
            <a:off x="9069258" y="991526"/>
            <a:ext cx="2357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세션을 사용하기위해서는 쿠키가 필요하여서 쿠키도 미들웨어에 </a:t>
            </a:r>
            <a:r>
              <a:rPr lang="ko-KR" altLang="en-US" dirty="0" err="1"/>
              <a:t>넣어놨습니다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065607-F814-4C26-82AE-4EA74D392624}"/>
              </a:ext>
            </a:extLst>
          </p:cNvPr>
          <p:cNvSpPr txBox="1"/>
          <p:nvPr/>
        </p:nvSpPr>
        <p:spPr>
          <a:xfrm>
            <a:off x="9069258" y="2277225"/>
            <a:ext cx="305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해쉬함수를</a:t>
            </a:r>
            <a:r>
              <a:rPr lang="ko-KR" altLang="en-US" dirty="0"/>
              <a:t> 사용하기위해 </a:t>
            </a:r>
            <a:r>
              <a:rPr lang="en-US" altLang="ko-KR" dirty="0" err="1"/>
              <a:t>bcryptjs</a:t>
            </a:r>
            <a:r>
              <a:rPr lang="ko-KR" altLang="en-US" dirty="0"/>
              <a:t>를 불러왔습니다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67DDDA0-5929-4F89-A987-B866A0F228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3833" y="666066"/>
            <a:ext cx="8329382" cy="54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43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47267DB-56F3-44B3-9D74-35D2D2DCF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80" y="952285"/>
            <a:ext cx="9457240" cy="4953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40B050-760D-49AB-AACF-DB9FB29AAE04}"/>
              </a:ext>
            </a:extLst>
          </p:cNvPr>
          <p:cNvSpPr txBox="1"/>
          <p:nvPr/>
        </p:nvSpPr>
        <p:spPr>
          <a:xfrm>
            <a:off x="6427433" y="1772016"/>
            <a:ext cx="5211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회원가입할때</a:t>
            </a:r>
            <a:r>
              <a:rPr lang="ko-KR" altLang="en-US" dirty="0"/>
              <a:t> </a:t>
            </a:r>
            <a:r>
              <a:rPr lang="en-US" altLang="ko-KR" dirty="0" err="1"/>
              <a:t>gensalt</a:t>
            </a:r>
            <a:r>
              <a:rPr lang="ko-KR" altLang="en-US" dirty="0"/>
              <a:t>로 </a:t>
            </a:r>
            <a:r>
              <a:rPr lang="en-US" altLang="ko-KR" dirty="0"/>
              <a:t>10</a:t>
            </a:r>
            <a:r>
              <a:rPr lang="ko-KR" altLang="en-US" dirty="0"/>
              <a:t>라운으로 </a:t>
            </a:r>
            <a:r>
              <a:rPr lang="en-US" altLang="ko-KR" dirty="0"/>
              <a:t>salt</a:t>
            </a:r>
            <a:r>
              <a:rPr lang="ko-KR" altLang="en-US" dirty="0"/>
              <a:t>값을 구하고 그 </a:t>
            </a:r>
            <a:r>
              <a:rPr lang="en-US" altLang="ko-KR" dirty="0"/>
              <a:t>salt</a:t>
            </a:r>
            <a:r>
              <a:rPr lang="ko-KR" altLang="en-US" dirty="0"/>
              <a:t>값과 같이 입력한 비밀번호로 </a:t>
            </a:r>
            <a:r>
              <a:rPr lang="ko-KR" altLang="en-US" dirty="0" err="1"/>
              <a:t>해쉬값을</a:t>
            </a:r>
            <a:r>
              <a:rPr lang="ko-KR" altLang="en-US" dirty="0"/>
              <a:t> 구해서 비밀번호로 아이디와 이메일과 같이 </a:t>
            </a:r>
            <a:r>
              <a:rPr lang="en-US" altLang="ko-KR" dirty="0" err="1"/>
              <a:t>db</a:t>
            </a:r>
            <a:r>
              <a:rPr lang="ko-KR" altLang="en-US" dirty="0"/>
              <a:t>의 </a:t>
            </a:r>
            <a:r>
              <a:rPr lang="en-US" altLang="ko-KR" dirty="0"/>
              <a:t>users collection</a:t>
            </a:r>
            <a:r>
              <a:rPr lang="ko-KR" altLang="en-US" dirty="0"/>
              <a:t>에다가 </a:t>
            </a:r>
            <a:r>
              <a:rPr lang="ko-KR" altLang="en-US" dirty="0" err="1"/>
              <a:t>넣어놓았습니다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1574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0C828B9-1A0C-4A65-825F-E4C0CC7BA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758" y="159736"/>
            <a:ext cx="9030483" cy="6538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45D367-FE01-495E-8DA4-7D1CC610B90F}"/>
              </a:ext>
            </a:extLst>
          </p:cNvPr>
          <p:cNvSpPr txBox="1"/>
          <p:nvPr/>
        </p:nvSpPr>
        <p:spPr>
          <a:xfrm>
            <a:off x="7874493" y="825624"/>
            <a:ext cx="4536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로그인시</a:t>
            </a:r>
            <a:r>
              <a:rPr lang="ko-KR" altLang="en-US" dirty="0"/>
              <a:t> 입력한 비밀번호와 데이터베이스 </a:t>
            </a:r>
            <a:r>
              <a:rPr lang="en-US" altLang="ko-KR" dirty="0"/>
              <a:t>users collection</a:t>
            </a:r>
            <a:r>
              <a:rPr lang="ko-KR" altLang="en-US" dirty="0"/>
              <a:t>의 유저의 비밀번호와 비교하고 같으면 </a:t>
            </a:r>
            <a:r>
              <a:rPr lang="en-US" altLang="ko-KR" dirty="0"/>
              <a:t>session</a:t>
            </a:r>
            <a:r>
              <a:rPr lang="ko-KR" altLang="en-US" dirty="0"/>
              <a:t>에다가 유저의 아이디를 </a:t>
            </a:r>
            <a:r>
              <a:rPr lang="ko-KR" altLang="en-US" dirty="0" err="1"/>
              <a:t>넣어놓고</a:t>
            </a:r>
            <a:r>
              <a:rPr lang="ko-KR" altLang="en-US" dirty="0"/>
              <a:t> </a:t>
            </a:r>
            <a:r>
              <a:rPr lang="en-US" altLang="ko-KR" dirty="0"/>
              <a:t>/</a:t>
            </a:r>
            <a:r>
              <a:rPr lang="en-US" altLang="ko-KR" dirty="0" err="1"/>
              <a:t>main_page</a:t>
            </a:r>
            <a:r>
              <a:rPr lang="ko-KR" altLang="en-US" dirty="0"/>
              <a:t>인 게시판을 </a:t>
            </a:r>
            <a:r>
              <a:rPr lang="en-US" altLang="ko-KR" dirty="0"/>
              <a:t>redirect</a:t>
            </a:r>
            <a:r>
              <a:rPr lang="ko-KR" altLang="en-US" dirty="0"/>
              <a:t>했습니다</a:t>
            </a:r>
          </a:p>
        </p:txBody>
      </p:sp>
    </p:spTree>
    <p:extLst>
      <p:ext uri="{BB962C8B-B14F-4D97-AF65-F5344CB8AC3E}">
        <p14:creationId xmlns:p14="http://schemas.microsoft.com/office/powerpoint/2010/main" val="422885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06BF823-BAAB-4888-A1AE-96EA70C43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568" y="2202073"/>
            <a:ext cx="8580864" cy="2453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576903-9F70-4626-9272-014821348D86}"/>
              </a:ext>
            </a:extLst>
          </p:cNvPr>
          <p:cNvSpPr txBox="1"/>
          <p:nvPr/>
        </p:nvSpPr>
        <p:spPr>
          <a:xfrm>
            <a:off x="6010182" y="1740408"/>
            <a:ext cx="4038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로그아웃시 </a:t>
            </a:r>
            <a:r>
              <a:rPr lang="en-US" altLang="ko-KR" dirty="0" err="1"/>
              <a:t>sessio</a:t>
            </a:r>
            <a:r>
              <a:rPr lang="ko-KR" altLang="en-US" dirty="0"/>
              <a:t>이 있으면 </a:t>
            </a:r>
            <a:r>
              <a:rPr lang="en-US" altLang="ko-KR" dirty="0"/>
              <a:t>session</a:t>
            </a:r>
            <a:r>
              <a:rPr lang="ko-KR" altLang="en-US" dirty="0"/>
              <a:t>을 없애고 아니면 </a:t>
            </a:r>
            <a:r>
              <a:rPr lang="ko-KR" altLang="en-US" dirty="0" err="1"/>
              <a:t>로그인되지</a:t>
            </a:r>
            <a:r>
              <a:rPr lang="ko-KR" altLang="en-US" dirty="0"/>
              <a:t> </a:t>
            </a:r>
            <a:r>
              <a:rPr lang="ko-KR" altLang="en-US" dirty="0" err="1"/>
              <a:t>않았다고나오고</a:t>
            </a:r>
            <a:r>
              <a:rPr lang="ko-KR" altLang="en-US" dirty="0"/>
              <a:t> </a:t>
            </a:r>
            <a:r>
              <a:rPr lang="en-US" altLang="ko-KR" dirty="0" err="1"/>
              <a:t>main_page</a:t>
            </a:r>
            <a:r>
              <a:rPr lang="ko-KR" altLang="en-US" dirty="0"/>
              <a:t>를 보여주게 됩니다 </a:t>
            </a:r>
          </a:p>
        </p:txBody>
      </p:sp>
    </p:spTree>
    <p:extLst>
      <p:ext uri="{BB962C8B-B14F-4D97-AF65-F5344CB8AC3E}">
        <p14:creationId xmlns:p14="http://schemas.microsoft.com/office/powerpoint/2010/main" val="282627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DBD1EFE-4FB3-4AA6-A707-EC8DBDF55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723" y="1779127"/>
            <a:ext cx="8466554" cy="32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48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7976F9D-7A01-49F7-ABE3-F3D714E5D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01" y="2301142"/>
            <a:ext cx="9883997" cy="22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38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51F202-F162-4E3B-BE35-C0E4DD5D4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회원가입시 나오는 화면입니다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D96A31C-6742-487F-A8FD-A2B4B99F1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09" y="2379305"/>
            <a:ext cx="8329382" cy="43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50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3897926-6D5A-4762-88CC-1C02E546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897" y="434080"/>
            <a:ext cx="9518205" cy="59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1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707B74C-03DC-43F2-BAF1-0A16C2753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518" y="1760075"/>
            <a:ext cx="9502964" cy="33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36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2B5C98B-E8DC-46A0-BD99-08E4E21FF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845" y="1687679"/>
            <a:ext cx="9114310" cy="34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67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C5999A3-9534-4BE7-8580-5BA72A2C6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872" y="3116553"/>
            <a:ext cx="5258256" cy="6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37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550974-DD1E-44A5-AACB-2F3460FFF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34640"/>
            <a:ext cx="7729728" cy="1188720"/>
          </a:xfrm>
        </p:spPr>
        <p:txBody>
          <a:bodyPr/>
          <a:lstStyle/>
          <a:p>
            <a:r>
              <a:rPr lang="ko-KR" altLang="en-US" dirty="0"/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415794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A10A12-AF5B-40B2-9736-1E29803B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회원가입후 </a:t>
            </a:r>
            <a:r>
              <a:rPr lang="ko-KR" altLang="en-US" dirty="0" err="1"/>
              <a:t>로그인화면입니다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8B9C807-63F7-4C99-B728-5A30A43FB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87" y="2323322"/>
            <a:ext cx="8298899" cy="433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75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A65E7B-A41F-4ABD-8FDD-EA51B35A6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비밀번호는 </a:t>
            </a:r>
            <a:r>
              <a:rPr lang="ko-KR" altLang="en-US" dirty="0" err="1"/>
              <a:t>해쉬함수로</a:t>
            </a:r>
            <a:r>
              <a:rPr lang="ko-KR" altLang="en-US" dirty="0"/>
              <a:t> 암호화하여 저장됩니다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22A0E11-B5E8-4B74-905D-F1662DB4D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82" y="3813413"/>
            <a:ext cx="10658685" cy="3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67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560BB6-12B2-4E85-A7B2-26C106D8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로그인 </a:t>
            </a:r>
            <a:r>
              <a:rPr lang="ko-KR" altLang="en-US" dirty="0" err="1"/>
              <a:t>완료후</a:t>
            </a:r>
            <a:r>
              <a:rPr lang="ko-KR" altLang="en-US" dirty="0"/>
              <a:t> 게시판입니다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DF96C4F-8075-4D59-90CA-29572BF3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740" y="2323323"/>
            <a:ext cx="8306520" cy="439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32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A9B596-8BE3-4917-8BC5-7F422651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게시판에서 글쓰기 </a:t>
            </a:r>
            <a:r>
              <a:rPr lang="en-US" altLang="ko-KR" dirty="0"/>
              <a:t>1 </a:t>
            </a:r>
            <a:r>
              <a:rPr lang="ko-KR" altLang="en-US" dirty="0"/>
              <a:t>입니다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2262B3A-1A55-421B-9BDE-A7F0EC52F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28" y="2397966"/>
            <a:ext cx="9495343" cy="440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64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1D1836-57D1-430E-9465-8E244063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게시판에서 글쓰기 </a:t>
            </a:r>
            <a:r>
              <a:rPr lang="en-US" altLang="ko-KR" dirty="0"/>
              <a:t>2 </a:t>
            </a:r>
            <a:r>
              <a:rPr lang="ko-KR" altLang="en-US" dirty="0"/>
              <a:t>입니다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FA8C198-B5DB-4647-90FC-8D03495CE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139" y="2407298"/>
            <a:ext cx="9487722" cy="439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5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686C1F-BBDC-4FC7-9CF2-B9F96D7D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게시판에서 글쓰기 </a:t>
            </a:r>
            <a:r>
              <a:rPr lang="en-US" altLang="ko-KR" dirty="0"/>
              <a:t>3 </a:t>
            </a:r>
            <a:r>
              <a:rPr lang="ko-KR" altLang="en-US" dirty="0"/>
              <a:t>입니다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6194C98-4798-405B-98B6-AFD9C6758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759" y="2304661"/>
            <a:ext cx="9472481" cy="448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07780"/>
      </p:ext>
    </p:extLst>
  </p:cSld>
  <p:clrMapOvr>
    <a:masterClrMapping/>
  </p:clrMapOvr>
</p:sld>
</file>

<file path=ppt/theme/theme1.xml><?xml version="1.0" encoding="utf-8"?>
<a:theme xmlns:a="http://schemas.openxmlformats.org/drawingml/2006/main" name="소포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TM10001115[[fn=소포]]</Template>
  <TotalTime>61</TotalTime>
  <Words>319</Words>
  <Application>Microsoft Office PowerPoint</Application>
  <PresentationFormat>와이드스크린</PresentationFormat>
  <Paragraphs>49</Paragraphs>
  <Slides>34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7" baseType="lpstr">
      <vt:lpstr>Arial</vt:lpstr>
      <vt:lpstr>Gill Sans MT</vt:lpstr>
      <vt:lpstr>소포</vt:lpstr>
      <vt:lpstr>웹어플리케이션보안</vt:lpstr>
      <vt:lpstr>홈페이지에 접속시 나오는 화면입니다</vt:lpstr>
      <vt:lpstr>회원가입시 나오는 화면입니다</vt:lpstr>
      <vt:lpstr>회원가입후 로그인화면입니다</vt:lpstr>
      <vt:lpstr>비밀번호는 해쉬함수로 암호화하여 저장됩니다</vt:lpstr>
      <vt:lpstr>로그인 완료후 게시판입니다</vt:lpstr>
      <vt:lpstr>게시판에서 글쓰기 1 입니다</vt:lpstr>
      <vt:lpstr>게시판에서 글쓰기 2 입니다</vt:lpstr>
      <vt:lpstr>게시판에서 글쓰기 3 입니다</vt:lpstr>
      <vt:lpstr>글쓰기후 게시판보기입니다</vt:lpstr>
      <vt:lpstr>로그인 한사람의 작성글 보기화면 입니다</vt:lpstr>
      <vt:lpstr>비밀번호찾기화면입니다</vt:lpstr>
      <vt:lpstr>비밀번호 찾기후 로그인 화면입니다</vt:lpstr>
      <vt:lpstr>변경후의 비밀번호도 해쉬함수로 암호화하여 저장됩니다</vt:lpstr>
      <vt:lpstr>비밀번호 바꾼후 로그인후 메인페이지에 들어가기</vt:lpstr>
      <vt:lpstr>먼저 ejs파일들을 보겠습니다</vt:lpstr>
      <vt:lpstr>PowerPoint 프레젠테이션</vt:lpstr>
      <vt:lpstr>Model폴더의 파일을 보겠습니다</vt:lpstr>
      <vt:lpstr>PowerPoint 프레젠테이션</vt:lpstr>
      <vt:lpstr>PowerPoint 프레젠테이션</vt:lpstr>
      <vt:lpstr>Database의 설정값이 저장된 config폴더안의 내용을 보겠습니다</vt:lpstr>
      <vt:lpstr>PowerPoint 프레젠테이션</vt:lpstr>
      <vt:lpstr>로그인과 로그아웃 회원가입 비밀번호찾기 게시판 사용자가 쓴글 등과 관련된 내용이 담긴 ABABjs입니다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감사합니다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웹어플리케이션보안</dc:title>
  <dc:creator>지호 강</dc:creator>
  <cp:lastModifiedBy>지호 강</cp:lastModifiedBy>
  <cp:revision>11</cp:revision>
  <dcterms:created xsi:type="dcterms:W3CDTF">2018-12-17T05:03:13Z</dcterms:created>
  <dcterms:modified xsi:type="dcterms:W3CDTF">2018-12-17T17:16:19Z</dcterms:modified>
</cp:coreProperties>
</file>