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4" autoAdjust="0"/>
    <p:restoredTop sz="94660"/>
  </p:normalViewPr>
  <p:slideViewPr>
    <p:cSldViewPr snapToGrid="0">
      <p:cViewPr varScale="1">
        <p:scale>
          <a:sx n="63" d="100"/>
          <a:sy n="63" d="100"/>
        </p:scale>
        <p:origin x="2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1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C14C4E-D63F-4E7F-A05A-A1E1E40CEA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웹 </a:t>
            </a:r>
            <a:r>
              <a:rPr lang="ko-KR" altLang="en-US" dirty="0" err="1"/>
              <a:t>어플리케이션보안</a:t>
            </a:r>
            <a:r>
              <a:rPr lang="ko-KR" altLang="en-US" dirty="0"/>
              <a:t> 중간고사 발표자료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62D8C11-8C68-4C60-BA76-80ED7FFEC5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이름 </a:t>
            </a:r>
            <a:r>
              <a:rPr lang="en-US" altLang="ko-KR" dirty="0"/>
              <a:t>: </a:t>
            </a:r>
            <a:r>
              <a:rPr lang="ko-KR" altLang="en-US" dirty="0"/>
              <a:t>강지호</a:t>
            </a:r>
            <a:endParaRPr lang="en-US" altLang="ko-KR" dirty="0"/>
          </a:p>
          <a:p>
            <a:r>
              <a:rPr lang="ko-KR" altLang="en-US" dirty="0"/>
              <a:t>학번 </a:t>
            </a:r>
            <a:r>
              <a:rPr lang="en-US" altLang="ko-KR" dirty="0"/>
              <a:t>:  91316812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549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700346-5A5A-4AE8-BEA6-4F0FD669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4640"/>
            <a:ext cx="7729728" cy="1188720"/>
          </a:xfrm>
        </p:spPr>
        <p:txBody>
          <a:bodyPr/>
          <a:lstStyle/>
          <a:p>
            <a:r>
              <a:rPr lang="ko-KR" altLang="en-US" dirty="0" err="1"/>
              <a:t>깊숙히</a:t>
            </a:r>
            <a:r>
              <a:rPr lang="ko-KR" altLang="en-US" dirty="0"/>
              <a:t> 잠자고있던 파워를 깨워드리겠습니다</a:t>
            </a:r>
          </a:p>
        </p:txBody>
      </p:sp>
    </p:spTree>
    <p:extLst>
      <p:ext uri="{BB962C8B-B14F-4D97-AF65-F5344CB8AC3E}">
        <p14:creationId xmlns:p14="http://schemas.microsoft.com/office/powerpoint/2010/main" val="2538871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931B9D-8D11-4461-B04A-617D42866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4640"/>
            <a:ext cx="7729728" cy="1188720"/>
          </a:xfrm>
        </p:spPr>
        <p:txBody>
          <a:bodyPr/>
          <a:lstStyle/>
          <a:p>
            <a:r>
              <a:rPr lang="ko-KR" altLang="en-US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38765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860FD7-C28B-4142-861B-5325813B8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3CFE4F-18B2-49EF-BB92-88567A2F8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3200" dirty="0"/>
              <a:t>1. </a:t>
            </a:r>
            <a:r>
              <a:rPr lang="ko-KR" altLang="en-US" sz="3200" dirty="0"/>
              <a:t>홈페이지 구현</a:t>
            </a:r>
            <a:r>
              <a:rPr lang="en-US" altLang="ko-KR" sz="3200" dirty="0"/>
              <a:t> </a:t>
            </a:r>
            <a:r>
              <a:rPr lang="ko-KR" altLang="en-US" sz="3200" dirty="0"/>
              <a:t>서비스명</a:t>
            </a:r>
            <a:endParaRPr lang="en-US" altLang="ko-KR" sz="3200" dirty="0"/>
          </a:p>
          <a:p>
            <a:r>
              <a:rPr lang="en-US" altLang="ko-KR" sz="3200" dirty="0"/>
              <a:t>2. </a:t>
            </a:r>
            <a:r>
              <a:rPr lang="ko-KR" altLang="en-US" sz="3200" dirty="0"/>
              <a:t>홈페이지 구현 서비스에 대한 설명</a:t>
            </a:r>
            <a:endParaRPr lang="en-US" altLang="ko-KR" sz="3200" dirty="0"/>
          </a:p>
          <a:p>
            <a:pPr mar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33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D7831A-DC85-4A73-9EE7-D5D87765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4640"/>
            <a:ext cx="7729728" cy="1188720"/>
          </a:xfrm>
        </p:spPr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홈페이지 구현</a:t>
            </a:r>
            <a:r>
              <a:rPr lang="en-US" altLang="ko-KR" dirty="0"/>
              <a:t> </a:t>
            </a:r>
            <a:r>
              <a:rPr lang="ko-KR" altLang="en-US" dirty="0"/>
              <a:t>서비스명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0306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F1290D-6582-467A-A0D9-BA8A4E02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4640"/>
            <a:ext cx="7729728" cy="1188720"/>
          </a:xfrm>
        </p:spPr>
        <p:txBody>
          <a:bodyPr/>
          <a:lstStyle/>
          <a:p>
            <a:r>
              <a:rPr lang="ko-KR" altLang="en-US" dirty="0" err="1"/>
              <a:t>중부피플월드</a:t>
            </a:r>
            <a:r>
              <a:rPr lang="en-US" altLang="ko-KR" dirty="0"/>
              <a:t> or </a:t>
            </a:r>
            <a:r>
              <a:rPr lang="ko-KR" altLang="en-US" dirty="0" err="1"/>
              <a:t>중부인싸월드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06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3ACA14-2E10-4CE0-AA67-EE9A48D2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4640"/>
            <a:ext cx="7729728" cy="1188720"/>
          </a:xfrm>
        </p:spPr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홈페이지 구현 서비스에 대한 설명</a:t>
            </a:r>
          </a:p>
        </p:txBody>
      </p:sp>
    </p:spTree>
    <p:extLst>
      <p:ext uri="{BB962C8B-B14F-4D97-AF65-F5344CB8AC3E}">
        <p14:creationId xmlns:p14="http://schemas.microsoft.com/office/powerpoint/2010/main" val="107409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3D7872-6AE6-4A19-BC4A-6627B64D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64692"/>
            <a:ext cx="10302240" cy="5167884"/>
          </a:xfrm>
        </p:spPr>
        <p:txBody>
          <a:bodyPr>
            <a:normAutofit/>
          </a:bodyPr>
          <a:lstStyle/>
          <a:p>
            <a:r>
              <a:rPr lang="en-US" altLang="ko-KR" dirty="0"/>
              <a:t>“</a:t>
            </a:r>
            <a:r>
              <a:rPr lang="ko-KR" altLang="en-US" dirty="0"/>
              <a:t> 중부인의</a:t>
            </a:r>
            <a:r>
              <a:rPr lang="en-US" altLang="ko-KR" dirty="0"/>
              <a:t>, </a:t>
            </a:r>
            <a:r>
              <a:rPr lang="ko-KR" altLang="en-US" dirty="0"/>
              <a:t>중부인에 의한</a:t>
            </a:r>
            <a:r>
              <a:rPr lang="en-US" altLang="ko-KR" dirty="0"/>
              <a:t>,</a:t>
            </a:r>
            <a:r>
              <a:rPr lang="ko-KR" altLang="en-US" dirty="0"/>
              <a:t>중부인을 위한 </a:t>
            </a:r>
            <a:r>
              <a:rPr lang="ko-KR" altLang="en-US" dirty="0" err="1"/>
              <a:t>중부인싸이월드를</a:t>
            </a:r>
            <a:r>
              <a:rPr lang="ko-KR" altLang="en-US" dirty="0"/>
              <a:t> 만들겠습니다</a:t>
            </a:r>
            <a:r>
              <a:rPr lang="en-US" altLang="ko-KR" dirty="0"/>
              <a:t>”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현재 중부대학교 사람들이 다같이 </a:t>
            </a:r>
            <a:r>
              <a:rPr lang="ko-KR" altLang="en-US" dirty="0" err="1"/>
              <a:t>소통할만한곳은</a:t>
            </a:r>
            <a:r>
              <a:rPr lang="ko-KR" altLang="en-US" dirty="0"/>
              <a:t> 페이스북이 있지만</a:t>
            </a:r>
            <a:br>
              <a:rPr lang="en-US" altLang="ko-KR" dirty="0"/>
            </a:br>
            <a:r>
              <a:rPr lang="ko-KR" altLang="en-US" dirty="0"/>
              <a:t>학과마다 따로 </a:t>
            </a:r>
            <a:r>
              <a:rPr lang="ko-KR" altLang="en-US" dirty="0" err="1"/>
              <a:t>만들어진곳은</a:t>
            </a:r>
            <a:r>
              <a:rPr lang="ko-KR" altLang="en-US" dirty="0"/>
              <a:t> 없습니다</a:t>
            </a:r>
            <a:br>
              <a:rPr lang="en-US" altLang="ko-KR" dirty="0"/>
            </a:br>
            <a:r>
              <a:rPr lang="ko-KR" altLang="en-US" dirty="0"/>
              <a:t>학과 마다 게시판을 따로 만들고 싶지만 </a:t>
            </a:r>
            <a:r>
              <a:rPr lang="ko-KR" altLang="en-US" dirty="0" err="1"/>
              <a:t>너무많아서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개만 만들겠습니다 </a:t>
            </a:r>
            <a:br>
              <a:rPr lang="en-US" altLang="ko-KR" dirty="0"/>
            </a:br>
            <a:r>
              <a:rPr lang="ko-KR" altLang="en-US" dirty="0"/>
              <a:t>그리고 학교 전체 게시판도 만들겠습니다</a:t>
            </a:r>
          </a:p>
        </p:txBody>
      </p:sp>
    </p:spTree>
    <p:extLst>
      <p:ext uri="{BB962C8B-B14F-4D97-AF65-F5344CB8AC3E}">
        <p14:creationId xmlns:p14="http://schemas.microsoft.com/office/powerpoint/2010/main" val="416808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ABB04C44-E9A1-41C3-AC47-91310431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64692"/>
            <a:ext cx="10302240" cy="516788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중부대</a:t>
            </a:r>
            <a:r>
              <a:rPr lang="ko-KR" altLang="en-US" dirty="0"/>
              <a:t> 학생들의 이름 학번 전화번호로 회원가입을 해야만 글을 </a:t>
            </a:r>
            <a:r>
              <a:rPr lang="ko-KR" altLang="en-US" dirty="0" err="1"/>
              <a:t>쓸수</a:t>
            </a:r>
            <a:r>
              <a:rPr lang="ko-KR" altLang="en-US" dirty="0"/>
              <a:t> 있게 만들겠습니다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회원들만의 홈페이지도 만들겠습니다</a:t>
            </a:r>
          </a:p>
        </p:txBody>
      </p:sp>
    </p:spTree>
    <p:extLst>
      <p:ext uri="{BB962C8B-B14F-4D97-AF65-F5344CB8AC3E}">
        <p14:creationId xmlns:p14="http://schemas.microsoft.com/office/powerpoint/2010/main" val="101473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BA86C06F-0349-488E-B4B6-6D5130719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64692"/>
            <a:ext cx="10302240" cy="5167884"/>
          </a:xfrm>
        </p:spPr>
        <p:txBody>
          <a:bodyPr>
            <a:normAutofit/>
          </a:bodyPr>
          <a:lstStyle/>
          <a:p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DA74D24-E9FB-4803-B7FC-94A7C65EC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464" y="984282"/>
            <a:ext cx="3635055" cy="512870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7E6C373-19F2-4C4C-9EA3-DD8B2A953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127" y="1167166"/>
            <a:ext cx="5692633" cy="192040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45CD526-DAD2-4970-A9CC-F0A6FDC98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077" y="3087572"/>
            <a:ext cx="4831499" cy="28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5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D1BA4637-C5BC-4F3C-B749-0D7B15D0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64692"/>
            <a:ext cx="10302240" cy="5167884"/>
          </a:xfrm>
        </p:spPr>
        <p:txBody>
          <a:bodyPr>
            <a:normAutofit/>
          </a:bodyPr>
          <a:lstStyle/>
          <a:p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BA80FEE-77CB-4524-92A2-E240F113D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248" y="2106321"/>
            <a:ext cx="4916452" cy="264535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5D15646-B2E1-4AC9-9A9F-FC258C980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48" y="1793736"/>
            <a:ext cx="4916452" cy="396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43430"/>
      </p:ext>
    </p:extLst>
  </p:cSld>
  <p:clrMapOvr>
    <a:masterClrMapping/>
  </p:clrMapOvr>
</p:sld>
</file>

<file path=ppt/theme/theme1.xml><?xml version="1.0" encoding="utf-8"?>
<a:theme xmlns:a="http://schemas.openxmlformats.org/drawingml/2006/main" name="소포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TM10001115[[fn=소포]]</Template>
  <TotalTime>47</TotalTime>
  <Words>67</Words>
  <Application>Microsoft Office PowerPoint</Application>
  <PresentationFormat>와이드스크린</PresentationFormat>
  <Paragraphs>15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휴먼매직체</vt:lpstr>
      <vt:lpstr>Arial</vt:lpstr>
      <vt:lpstr>Gill Sans MT</vt:lpstr>
      <vt:lpstr>소포</vt:lpstr>
      <vt:lpstr>웹 어플리케이션보안 중간고사 발표자료</vt:lpstr>
      <vt:lpstr>목차</vt:lpstr>
      <vt:lpstr>1. 홈페이지 구현 서비스명</vt:lpstr>
      <vt:lpstr>중부피플월드 or 중부인싸월드</vt:lpstr>
      <vt:lpstr>2. 홈페이지 구현 서비스에 대한 설명</vt:lpstr>
      <vt:lpstr>“ 중부인의, 중부인에 의한,중부인을 위한 중부인싸이월드를 만들겠습니다”  현재 중부대학교 사람들이 다같이 소통할만한곳은 페이스북이 있지만 학과마다 따로 만들어진곳은 없습니다 학과 마다 게시판을 따로 만들고 싶지만 너무많아서 1개만 만들겠습니다  그리고 학교 전체 게시판도 만들겠습니다</vt:lpstr>
      <vt:lpstr>중부대 학생들의 이름 학번 전화번호로 회원가입을 해야만 글을 쓸수 있게 만들겠습니다  회원들만의 홈페이지도 만들겠습니다</vt:lpstr>
      <vt:lpstr>.</vt:lpstr>
      <vt:lpstr>.</vt:lpstr>
      <vt:lpstr>깊숙히 잠자고있던 파워를 깨워드리겠습니다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웹 어플리케이션보안 중간고사 발표자료</dc:title>
  <dc:creator>강 지호</dc:creator>
  <cp:lastModifiedBy>강 지호</cp:lastModifiedBy>
  <cp:revision>7</cp:revision>
  <dcterms:created xsi:type="dcterms:W3CDTF">2018-10-21T10:02:56Z</dcterms:created>
  <dcterms:modified xsi:type="dcterms:W3CDTF">2018-10-21T14:35:22Z</dcterms:modified>
</cp:coreProperties>
</file>