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2" r:id="rId1"/>
    <p:sldMasterId id="2147484987" r:id="rId2"/>
  </p:sldMasterIdLst>
  <p:sldIdLst>
    <p:sldId id="334" r:id="rId3"/>
    <p:sldId id="318" r:id="rId4"/>
    <p:sldId id="314" r:id="rId5"/>
    <p:sldId id="323" r:id="rId6"/>
    <p:sldId id="326" r:id="rId7"/>
    <p:sldId id="335" r:id="rId8"/>
    <p:sldId id="336" r:id="rId9"/>
    <p:sldId id="337" r:id="rId10"/>
    <p:sldId id="338" r:id="rId11"/>
    <p:sldId id="341" r:id="rId12"/>
    <p:sldId id="340" r:id="rId13"/>
    <p:sldId id="349" r:id="rId14"/>
    <p:sldId id="339" r:id="rId15"/>
    <p:sldId id="342" r:id="rId16"/>
    <p:sldId id="343" r:id="rId17"/>
    <p:sldId id="350" r:id="rId18"/>
    <p:sldId id="344" r:id="rId19"/>
    <p:sldId id="345" r:id="rId20"/>
    <p:sldId id="346" r:id="rId21"/>
    <p:sldId id="351" r:id="rId22"/>
    <p:sldId id="353" r:id="rId23"/>
    <p:sldId id="354" r:id="rId24"/>
    <p:sldId id="352" r:id="rId25"/>
    <p:sldId id="321" r:id="rId26"/>
  </p:sldIdLst>
  <p:sldSz cx="9144000" cy="6858000" type="screen4x3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0">
          <p15:clr>
            <a:srgbClr val="A4A3A4"/>
          </p15:clr>
        </p15:guide>
        <p15:guide id="2" pos="2880">
          <p15:clr>
            <a:srgbClr val="A4A3A4"/>
          </p15:clr>
        </p15:guide>
        <p15:guide id="3" pos="204">
          <p15:clr>
            <a:srgbClr val="A4A3A4"/>
          </p15:clr>
        </p15:guide>
        <p15:guide id="4" pos="5556">
          <p15:clr>
            <a:srgbClr val="A4A3A4"/>
          </p15:clr>
        </p15:guide>
        <p15:guide id="5" orient="horz" pos="1117">
          <p15:clr>
            <a:srgbClr val="A4A3A4"/>
          </p15:clr>
        </p15:guide>
        <p15:guide id="6" orient="horz" pos="40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FD625E"/>
    <a:srgbClr val="CD0803"/>
    <a:srgbClr val="59B3A4"/>
    <a:srgbClr val="3D877B"/>
    <a:srgbClr val="F8C255"/>
    <a:srgbClr val="7DD5C9"/>
    <a:srgbClr val="4F81BD"/>
    <a:srgbClr val="E9EAE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1" autoAdjust="0"/>
    <p:restoredTop sz="94660"/>
  </p:normalViewPr>
  <p:slideViewPr>
    <p:cSldViewPr>
      <p:cViewPr varScale="1">
        <p:scale>
          <a:sx n="116" d="100"/>
          <a:sy n="116" d="100"/>
        </p:scale>
        <p:origin x="1728" y="108"/>
      </p:cViewPr>
      <p:guideLst>
        <p:guide orient="horz" pos="2840"/>
        <p:guide pos="2880"/>
        <p:guide pos="204"/>
        <p:guide pos="5556"/>
        <p:guide orient="horz" pos="1117"/>
        <p:guide orient="horz" pos="40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4" d="100"/>
        <a:sy n="14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슬라이드">
    <p:bg>
      <p:bgPr>
        <a:solidFill>
          <a:srgbClr val="3E46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5"/>
          <p:cNvSpPr>
            <a:spLocks/>
          </p:cNvSpPr>
          <p:nvPr userDrawn="1"/>
        </p:nvSpPr>
        <p:spPr bwMode="auto">
          <a:xfrm>
            <a:off x="2732088" y="1589088"/>
            <a:ext cx="3679825" cy="3679825"/>
          </a:xfrm>
          <a:custGeom>
            <a:avLst/>
            <a:gdLst>
              <a:gd name="T0" fmla="*/ 2147483646 w 2789"/>
              <a:gd name="T1" fmla="*/ 2147483646 h 2790"/>
              <a:gd name="T2" fmla="*/ 2147483646 w 2789"/>
              <a:gd name="T3" fmla="*/ 2147483646 h 2790"/>
              <a:gd name="T4" fmla="*/ 2147483646 w 2789"/>
              <a:gd name="T5" fmla="*/ 2147483646 h 2790"/>
              <a:gd name="T6" fmla="*/ 2147483646 w 2789"/>
              <a:gd name="T7" fmla="*/ 2147483646 h 2790"/>
              <a:gd name="T8" fmla="*/ 0 w 2789"/>
              <a:gd name="T9" fmla="*/ 2147483646 h 2790"/>
              <a:gd name="T10" fmla="*/ 2147483646 w 2789"/>
              <a:gd name="T11" fmla="*/ 2147483646 h 2790"/>
              <a:gd name="T12" fmla="*/ 2147483646 w 2789"/>
              <a:gd name="T13" fmla="*/ 2147483646 h 2790"/>
              <a:gd name="T14" fmla="*/ 2147483646 w 2789"/>
              <a:gd name="T15" fmla="*/ 0 h 2790"/>
              <a:gd name="T16" fmla="*/ 2147483646 w 2789"/>
              <a:gd name="T17" fmla="*/ 2147483646 h 2790"/>
              <a:gd name="T18" fmla="*/ 2147483646 w 2789"/>
              <a:gd name="T19" fmla="*/ 2147483646 h 2790"/>
              <a:gd name="T20" fmla="*/ 2147483646 w 2789"/>
              <a:gd name="T21" fmla="*/ 2147483646 h 2790"/>
              <a:gd name="T22" fmla="*/ 2147483646 w 2789"/>
              <a:gd name="T23" fmla="*/ 2147483646 h 2790"/>
              <a:gd name="T24" fmla="*/ 2147483646 w 2789"/>
              <a:gd name="T25" fmla="*/ 2147483646 h 279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789" h="2790">
                <a:moveTo>
                  <a:pt x="2091" y="2603"/>
                </a:moveTo>
                <a:lnTo>
                  <a:pt x="1394" y="2790"/>
                </a:lnTo>
                <a:lnTo>
                  <a:pt x="697" y="2603"/>
                </a:lnTo>
                <a:lnTo>
                  <a:pt x="186" y="2093"/>
                </a:lnTo>
                <a:lnTo>
                  <a:pt x="0" y="1395"/>
                </a:lnTo>
                <a:lnTo>
                  <a:pt x="186" y="698"/>
                </a:lnTo>
                <a:lnTo>
                  <a:pt x="697" y="187"/>
                </a:lnTo>
                <a:lnTo>
                  <a:pt x="1394" y="0"/>
                </a:lnTo>
                <a:lnTo>
                  <a:pt x="2091" y="187"/>
                </a:lnTo>
                <a:lnTo>
                  <a:pt x="2602" y="698"/>
                </a:lnTo>
                <a:lnTo>
                  <a:pt x="2789" y="1395"/>
                </a:lnTo>
                <a:lnTo>
                  <a:pt x="2602" y="2093"/>
                </a:lnTo>
                <a:lnTo>
                  <a:pt x="2091" y="2603"/>
                </a:lnTo>
                <a:close/>
              </a:path>
            </a:pathLst>
          </a:custGeom>
          <a:noFill/>
          <a:ln w="3175">
            <a:solidFill>
              <a:srgbClr val="FF69C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" name="Freeform 25"/>
          <p:cNvSpPr>
            <a:spLocks/>
          </p:cNvSpPr>
          <p:nvPr userDrawn="1"/>
        </p:nvSpPr>
        <p:spPr bwMode="auto">
          <a:xfrm>
            <a:off x="2732088" y="1589088"/>
            <a:ext cx="3679825" cy="3679825"/>
          </a:xfrm>
          <a:custGeom>
            <a:avLst/>
            <a:gdLst>
              <a:gd name="T0" fmla="*/ 2147483646 w 2789"/>
              <a:gd name="T1" fmla="*/ 2147483646 h 2790"/>
              <a:gd name="T2" fmla="*/ 2147483646 w 2789"/>
              <a:gd name="T3" fmla="*/ 2147483646 h 2790"/>
              <a:gd name="T4" fmla="*/ 2147483646 w 2789"/>
              <a:gd name="T5" fmla="*/ 2147483646 h 2790"/>
              <a:gd name="T6" fmla="*/ 2147483646 w 2789"/>
              <a:gd name="T7" fmla="*/ 2147483646 h 2790"/>
              <a:gd name="T8" fmla="*/ 0 w 2789"/>
              <a:gd name="T9" fmla="*/ 2147483646 h 2790"/>
              <a:gd name="T10" fmla="*/ 2147483646 w 2789"/>
              <a:gd name="T11" fmla="*/ 2147483646 h 2790"/>
              <a:gd name="T12" fmla="*/ 2147483646 w 2789"/>
              <a:gd name="T13" fmla="*/ 2147483646 h 2790"/>
              <a:gd name="T14" fmla="*/ 2147483646 w 2789"/>
              <a:gd name="T15" fmla="*/ 0 h 2790"/>
              <a:gd name="T16" fmla="*/ 2147483646 w 2789"/>
              <a:gd name="T17" fmla="*/ 2147483646 h 2790"/>
              <a:gd name="T18" fmla="*/ 2147483646 w 2789"/>
              <a:gd name="T19" fmla="*/ 2147483646 h 2790"/>
              <a:gd name="T20" fmla="*/ 2147483646 w 2789"/>
              <a:gd name="T21" fmla="*/ 2147483646 h 2790"/>
              <a:gd name="T22" fmla="*/ 2147483646 w 2789"/>
              <a:gd name="T23" fmla="*/ 2147483646 h 2790"/>
              <a:gd name="T24" fmla="*/ 2147483646 w 2789"/>
              <a:gd name="T25" fmla="*/ 2147483646 h 279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789" h="2790">
                <a:moveTo>
                  <a:pt x="2091" y="2603"/>
                </a:moveTo>
                <a:lnTo>
                  <a:pt x="1394" y="2790"/>
                </a:lnTo>
                <a:lnTo>
                  <a:pt x="697" y="2603"/>
                </a:lnTo>
                <a:lnTo>
                  <a:pt x="186" y="2093"/>
                </a:lnTo>
                <a:lnTo>
                  <a:pt x="0" y="1395"/>
                </a:lnTo>
                <a:lnTo>
                  <a:pt x="186" y="698"/>
                </a:lnTo>
                <a:lnTo>
                  <a:pt x="697" y="187"/>
                </a:lnTo>
                <a:lnTo>
                  <a:pt x="1394" y="0"/>
                </a:lnTo>
                <a:lnTo>
                  <a:pt x="2091" y="187"/>
                </a:lnTo>
                <a:lnTo>
                  <a:pt x="2602" y="698"/>
                </a:lnTo>
                <a:lnTo>
                  <a:pt x="2789" y="1395"/>
                </a:lnTo>
                <a:lnTo>
                  <a:pt x="2602" y="2093"/>
                </a:lnTo>
                <a:lnTo>
                  <a:pt x="2091" y="2603"/>
                </a:lnTo>
                <a:close/>
              </a:path>
            </a:pathLst>
          </a:custGeom>
          <a:solidFill>
            <a:srgbClr val="EC0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4" name="Freeform 5"/>
          <p:cNvSpPr>
            <a:spLocks/>
          </p:cNvSpPr>
          <p:nvPr userDrawn="1"/>
        </p:nvSpPr>
        <p:spPr bwMode="auto">
          <a:xfrm>
            <a:off x="3227388" y="2085975"/>
            <a:ext cx="2689225" cy="2686050"/>
          </a:xfrm>
          <a:custGeom>
            <a:avLst/>
            <a:gdLst>
              <a:gd name="T0" fmla="*/ 2147483646 w 2038"/>
              <a:gd name="T1" fmla="*/ 2147483646 h 2036"/>
              <a:gd name="T2" fmla="*/ 2147483646 w 2038"/>
              <a:gd name="T3" fmla="*/ 2147483646 h 2036"/>
              <a:gd name="T4" fmla="*/ 0 w 2038"/>
              <a:gd name="T5" fmla="*/ 2147483646 h 2036"/>
              <a:gd name="T6" fmla="*/ 2147483646 w 2038"/>
              <a:gd name="T7" fmla="*/ 0 h 2036"/>
              <a:gd name="T8" fmla="*/ 2147483646 w 2038"/>
              <a:gd name="T9" fmla="*/ 2147483646 h 20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38" h="2036">
                <a:moveTo>
                  <a:pt x="2038" y="1018"/>
                </a:moveTo>
                <a:lnTo>
                  <a:pt x="1019" y="2036"/>
                </a:lnTo>
                <a:lnTo>
                  <a:pt x="0" y="1018"/>
                </a:lnTo>
                <a:lnTo>
                  <a:pt x="1019" y="0"/>
                </a:lnTo>
                <a:lnTo>
                  <a:pt x="2038" y="1018"/>
                </a:lnTo>
                <a:close/>
              </a:path>
            </a:pathLst>
          </a:custGeom>
          <a:noFill/>
          <a:ln w="3175">
            <a:solidFill>
              <a:srgbClr val="FF69C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" name="Freeform 6"/>
          <p:cNvSpPr>
            <a:spLocks/>
          </p:cNvSpPr>
          <p:nvPr userDrawn="1"/>
        </p:nvSpPr>
        <p:spPr bwMode="auto">
          <a:xfrm>
            <a:off x="3408363" y="2265363"/>
            <a:ext cx="2327275" cy="2327275"/>
          </a:xfrm>
          <a:custGeom>
            <a:avLst/>
            <a:gdLst>
              <a:gd name="T0" fmla="*/ 2147483646 w 1764"/>
              <a:gd name="T1" fmla="*/ 2147483646 h 1764"/>
              <a:gd name="T2" fmla="*/ 2147483646 w 1764"/>
              <a:gd name="T3" fmla="*/ 2147483646 h 1764"/>
              <a:gd name="T4" fmla="*/ 0 w 1764"/>
              <a:gd name="T5" fmla="*/ 2147483646 h 1764"/>
              <a:gd name="T6" fmla="*/ 2147483646 w 1764"/>
              <a:gd name="T7" fmla="*/ 0 h 1764"/>
              <a:gd name="T8" fmla="*/ 2147483646 w 1764"/>
              <a:gd name="T9" fmla="*/ 2147483646 h 17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64" h="1764">
                <a:moveTo>
                  <a:pt x="1764" y="1391"/>
                </a:moveTo>
                <a:lnTo>
                  <a:pt x="373" y="1764"/>
                </a:lnTo>
                <a:lnTo>
                  <a:pt x="0" y="372"/>
                </a:lnTo>
                <a:lnTo>
                  <a:pt x="1392" y="0"/>
                </a:lnTo>
                <a:lnTo>
                  <a:pt x="1764" y="1391"/>
                </a:lnTo>
                <a:close/>
              </a:path>
            </a:pathLst>
          </a:custGeom>
          <a:noFill/>
          <a:ln w="3175">
            <a:solidFill>
              <a:srgbClr val="FF69C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" name="Freeform 7"/>
          <p:cNvSpPr>
            <a:spLocks/>
          </p:cNvSpPr>
          <p:nvPr userDrawn="1"/>
        </p:nvSpPr>
        <p:spPr bwMode="auto">
          <a:xfrm>
            <a:off x="3408363" y="2265363"/>
            <a:ext cx="2327275" cy="2327275"/>
          </a:xfrm>
          <a:custGeom>
            <a:avLst/>
            <a:gdLst>
              <a:gd name="T0" fmla="*/ 2147483646 w 1764"/>
              <a:gd name="T1" fmla="*/ 2147483646 h 1764"/>
              <a:gd name="T2" fmla="*/ 0 w 1764"/>
              <a:gd name="T3" fmla="*/ 2147483646 h 1764"/>
              <a:gd name="T4" fmla="*/ 2147483646 w 1764"/>
              <a:gd name="T5" fmla="*/ 0 h 1764"/>
              <a:gd name="T6" fmla="*/ 2147483646 w 1764"/>
              <a:gd name="T7" fmla="*/ 2147483646 h 1764"/>
              <a:gd name="T8" fmla="*/ 2147483646 w 1764"/>
              <a:gd name="T9" fmla="*/ 2147483646 h 17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64" h="1764">
                <a:moveTo>
                  <a:pt x="1392" y="1764"/>
                </a:moveTo>
                <a:lnTo>
                  <a:pt x="0" y="1391"/>
                </a:lnTo>
                <a:lnTo>
                  <a:pt x="373" y="0"/>
                </a:lnTo>
                <a:lnTo>
                  <a:pt x="1764" y="372"/>
                </a:lnTo>
                <a:lnTo>
                  <a:pt x="1392" y="1764"/>
                </a:lnTo>
                <a:close/>
              </a:path>
            </a:pathLst>
          </a:custGeom>
          <a:noFill/>
          <a:ln w="3175">
            <a:solidFill>
              <a:srgbClr val="FF69C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" name="Freeform 12"/>
          <p:cNvSpPr>
            <a:spLocks/>
          </p:cNvSpPr>
          <p:nvPr userDrawn="1"/>
        </p:nvSpPr>
        <p:spPr bwMode="auto">
          <a:xfrm>
            <a:off x="2979738" y="1836738"/>
            <a:ext cx="3184525" cy="3184525"/>
          </a:xfrm>
          <a:custGeom>
            <a:avLst/>
            <a:gdLst>
              <a:gd name="T0" fmla="*/ 0 w 2414"/>
              <a:gd name="T1" fmla="*/ 2147483646 h 2414"/>
              <a:gd name="T2" fmla="*/ 2147483646 w 2414"/>
              <a:gd name="T3" fmla="*/ 2147483646 h 2414"/>
              <a:gd name="T4" fmla="*/ 2147483646 w 2414"/>
              <a:gd name="T5" fmla="*/ 2147483646 h 2414"/>
              <a:gd name="T6" fmla="*/ 2147483646 w 2414"/>
              <a:gd name="T7" fmla="*/ 0 h 2414"/>
              <a:gd name="T8" fmla="*/ 0 w 2414"/>
              <a:gd name="T9" fmla="*/ 2147483646 h 24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14" h="2414">
                <a:moveTo>
                  <a:pt x="0" y="511"/>
                </a:moveTo>
                <a:lnTo>
                  <a:pt x="510" y="2414"/>
                </a:lnTo>
                <a:lnTo>
                  <a:pt x="2414" y="1903"/>
                </a:lnTo>
                <a:lnTo>
                  <a:pt x="1904" y="0"/>
                </a:lnTo>
                <a:lnTo>
                  <a:pt x="0" y="511"/>
                </a:lnTo>
                <a:close/>
              </a:path>
            </a:pathLst>
          </a:custGeom>
          <a:noFill/>
          <a:ln w="3175">
            <a:solidFill>
              <a:srgbClr val="FF69C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" name="Freeform 13"/>
          <p:cNvSpPr>
            <a:spLocks/>
          </p:cNvSpPr>
          <p:nvPr userDrawn="1"/>
        </p:nvSpPr>
        <p:spPr bwMode="auto">
          <a:xfrm>
            <a:off x="2733675" y="1590675"/>
            <a:ext cx="3676650" cy="3676650"/>
          </a:xfrm>
          <a:custGeom>
            <a:avLst/>
            <a:gdLst>
              <a:gd name="T0" fmla="*/ 2147483646 w 2787"/>
              <a:gd name="T1" fmla="*/ 0 h 2788"/>
              <a:gd name="T2" fmla="*/ 0 w 2787"/>
              <a:gd name="T3" fmla="*/ 2147483646 h 2788"/>
              <a:gd name="T4" fmla="*/ 2147483646 w 2787"/>
              <a:gd name="T5" fmla="*/ 2147483646 h 2788"/>
              <a:gd name="T6" fmla="*/ 2147483646 w 2787"/>
              <a:gd name="T7" fmla="*/ 2147483646 h 2788"/>
              <a:gd name="T8" fmla="*/ 2147483646 w 2787"/>
              <a:gd name="T9" fmla="*/ 0 h 27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87" h="2788">
                <a:moveTo>
                  <a:pt x="1393" y="0"/>
                </a:moveTo>
                <a:lnTo>
                  <a:pt x="0" y="1394"/>
                </a:lnTo>
                <a:lnTo>
                  <a:pt x="1393" y="2788"/>
                </a:lnTo>
                <a:lnTo>
                  <a:pt x="2787" y="1394"/>
                </a:lnTo>
                <a:lnTo>
                  <a:pt x="1393" y="0"/>
                </a:lnTo>
                <a:close/>
              </a:path>
            </a:pathLst>
          </a:custGeom>
          <a:noFill/>
          <a:ln w="3175">
            <a:solidFill>
              <a:srgbClr val="FF69C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" name="Freeform 20"/>
          <p:cNvSpPr>
            <a:spLocks/>
          </p:cNvSpPr>
          <p:nvPr userDrawn="1"/>
        </p:nvSpPr>
        <p:spPr bwMode="auto">
          <a:xfrm>
            <a:off x="3595688" y="2451100"/>
            <a:ext cx="1952625" cy="1955800"/>
          </a:xfrm>
          <a:custGeom>
            <a:avLst/>
            <a:gdLst>
              <a:gd name="T0" fmla="*/ 2147483646 w 1481"/>
              <a:gd name="T1" fmla="*/ 2147483646 h 1482"/>
              <a:gd name="T2" fmla="*/ 2147483646 w 1481"/>
              <a:gd name="T3" fmla="*/ 2147483646 h 1482"/>
              <a:gd name="T4" fmla="*/ 0 w 1481"/>
              <a:gd name="T5" fmla="*/ 2147483646 h 1482"/>
              <a:gd name="T6" fmla="*/ 2147483646 w 1481"/>
              <a:gd name="T7" fmla="*/ 0 h 1482"/>
              <a:gd name="T8" fmla="*/ 2147483646 w 1481"/>
              <a:gd name="T9" fmla="*/ 2147483646 h 14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81" h="1482">
                <a:moveTo>
                  <a:pt x="1481" y="741"/>
                </a:moveTo>
                <a:lnTo>
                  <a:pt x="740" y="1482"/>
                </a:lnTo>
                <a:lnTo>
                  <a:pt x="0" y="741"/>
                </a:lnTo>
                <a:lnTo>
                  <a:pt x="740" y="0"/>
                </a:lnTo>
                <a:lnTo>
                  <a:pt x="1481" y="741"/>
                </a:lnTo>
                <a:close/>
              </a:path>
            </a:pathLst>
          </a:custGeom>
          <a:noFill/>
          <a:ln w="3175">
            <a:solidFill>
              <a:srgbClr val="FF69C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" name="Freeform 22"/>
          <p:cNvSpPr>
            <a:spLocks/>
          </p:cNvSpPr>
          <p:nvPr userDrawn="1"/>
        </p:nvSpPr>
        <p:spPr bwMode="auto">
          <a:xfrm>
            <a:off x="2979738" y="1836738"/>
            <a:ext cx="3184525" cy="3184525"/>
          </a:xfrm>
          <a:custGeom>
            <a:avLst/>
            <a:gdLst>
              <a:gd name="T0" fmla="*/ 2147483646 w 2414"/>
              <a:gd name="T1" fmla="*/ 2147483646 h 2414"/>
              <a:gd name="T2" fmla="*/ 2147483646 w 2414"/>
              <a:gd name="T3" fmla="*/ 2147483646 h 2414"/>
              <a:gd name="T4" fmla="*/ 0 w 2414"/>
              <a:gd name="T5" fmla="*/ 2147483646 h 2414"/>
              <a:gd name="T6" fmla="*/ 2147483646 w 2414"/>
              <a:gd name="T7" fmla="*/ 0 h 2414"/>
              <a:gd name="T8" fmla="*/ 2147483646 w 2414"/>
              <a:gd name="T9" fmla="*/ 2147483646 h 24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414" h="2414">
                <a:moveTo>
                  <a:pt x="2414" y="511"/>
                </a:moveTo>
                <a:lnTo>
                  <a:pt x="1904" y="2414"/>
                </a:lnTo>
                <a:lnTo>
                  <a:pt x="0" y="1903"/>
                </a:lnTo>
                <a:lnTo>
                  <a:pt x="510" y="0"/>
                </a:lnTo>
                <a:lnTo>
                  <a:pt x="2414" y="511"/>
                </a:lnTo>
                <a:close/>
              </a:path>
            </a:pathLst>
          </a:custGeom>
          <a:noFill/>
          <a:ln w="3175">
            <a:solidFill>
              <a:srgbClr val="FF69C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1" name="Freeform 21"/>
          <p:cNvSpPr>
            <a:spLocks/>
          </p:cNvSpPr>
          <p:nvPr userDrawn="1"/>
        </p:nvSpPr>
        <p:spPr bwMode="auto">
          <a:xfrm>
            <a:off x="3725863" y="2582863"/>
            <a:ext cx="1692275" cy="1692275"/>
          </a:xfrm>
          <a:custGeom>
            <a:avLst/>
            <a:gdLst>
              <a:gd name="T0" fmla="*/ 2147483646 w 1283"/>
              <a:gd name="T1" fmla="*/ 2147483646 h 1283"/>
              <a:gd name="T2" fmla="*/ 2147483646 w 1283"/>
              <a:gd name="T3" fmla="*/ 2147483646 h 1283"/>
              <a:gd name="T4" fmla="*/ 0 w 1283"/>
              <a:gd name="T5" fmla="*/ 2147483646 h 1283"/>
              <a:gd name="T6" fmla="*/ 2147483646 w 1283"/>
              <a:gd name="T7" fmla="*/ 0 h 1283"/>
              <a:gd name="T8" fmla="*/ 2147483646 w 1283"/>
              <a:gd name="T9" fmla="*/ 2147483646 h 128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83" h="1283">
                <a:moveTo>
                  <a:pt x="1283" y="1012"/>
                </a:moveTo>
                <a:lnTo>
                  <a:pt x="271" y="1283"/>
                </a:lnTo>
                <a:lnTo>
                  <a:pt x="0" y="272"/>
                </a:lnTo>
                <a:lnTo>
                  <a:pt x="1011" y="0"/>
                </a:lnTo>
                <a:lnTo>
                  <a:pt x="1283" y="1012"/>
                </a:lnTo>
                <a:close/>
              </a:path>
            </a:pathLst>
          </a:custGeom>
          <a:noFill/>
          <a:ln w="3175">
            <a:solidFill>
              <a:srgbClr val="FF69C2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2" name="Line 26"/>
          <p:cNvSpPr>
            <a:spLocks noChangeShapeType="1"/>
          </p:cNvSpPr>
          <p:nvPr userDrawn="1"/>
        </p:nvSpPr>
        <p:spPr bwMode="auto">
          <a:xfrm>
            <a:off x="4572000" y="1590675"/>
            <a:ext cx="0" cy="3678238"/>
          </a:xfrm>
          <a:prstGeom prst="line">
            <a:avLst/>
          </a:prstGeom>
          <a:noFill/>
          <a:ln w="3175">
            <a:solidFill>
              <a:srgbClr val="FF69C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3" name="Line 27"/>
          <p:cNvSpPr>
            <a:spLocks noChangeShapeType="1"/>
          </p:cNvSpPr>
          <p:nvPr userDrawn="1"/>
        </p:nvSpPr>
        <p:spPr bwMode="auto">
          <a:xfrm flipH="1">
            <a:off x="3651250" y="1835150"/>
            <a:ext cx="1841500" cy="3187700"/>
          </a:xfrm>
          <a:prstGeom prst="line">
            <a:avLst/>
          </a:prstGeom>
          <a:noFill/>
          <a:ln w="3175">
            <a:solidFill>
              <a:srgbClr val="FF69C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4" name="Line 28"/>
          <p:cNvSpPr>
            <a:spLocks noChangeShapeType="1"/>
          </p:cNvSpPr>
          <p:nvPr userDrawn="1"/>
        </p:nvSpPr>
        <p:spPr bwMode="auto">
          <a:xfrm flipH="1">
            <a:off x="2978150" y="2508250"/>
            <a:ext cx="3187700" cy="1841500"/>
          </a:xfrm>
          <a:prstGeom prst="line">
            <a:avLst/>
          </a:prstGeom>
          <a:noFill/>
          <a:ln w="3175">
            <a:solidFill>
              <a:srgbClr val="FF69C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5" name="Line 29"/>
          <p:cNvSpPr>
            <a:spLocks noChangeShapeType="1"/>
          </p:cNvSpPr>
          <p:nvPr userDrawn="1"/>
        </p:nvSpPr>
        <p:spPr bwMode="auto">
          <a:xfrm flipH="1" flipV="1">
            <a:off x="2732088" y="3429000"/>
            <a:ext cx="3679825" cy="0"/>
          </a:xfrm>
          <a:prstGeom prst="line">
            <a:avLst/>
          </a:prstGeom>
          <a:noFill/>
          <a:ln w="3175">
            <a:solidFill>
              <a:srgbClr val="FF69C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6" name="Line 31"/>
          <p:cNvSpPr>
            <a:spLocks noChangeShapeType="1"/>
          </p:cNvSpPr>
          <p:nvPr userDrawn="1"/>
        </p:nvSpPr>
        <p:spPr bwMode="auto">
          <a:xfrm flipH="1" flipV="1">
            <a:off x="3651250" y="1835150"/>
            <a:ext cx="1841500" cy="3187700"/>
          </a:xfrm>
          <a:prstGeom prst="line">
            <a:avLst/>
          </a:prstGeom>
          <a:noFill/>
          <a:ln w="3175">
            <a:solidFill>
              <a:srgbClr val="FF69C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" name="Line 30"/>
          <p:cNvSpPr>
            <a:spLocks noChangeShapeType="1"/>
          </p:cNvSpPr>
          <p:nvPr userDrawn="1"/>
        </p:nvSpPr>
        <p:spPr bwMode="auto">
          <a:xfrm flipH="1" flipV="1">
            <a:off x="2978150" y="2508250"/>
            <a:ext cx="3187700" cy="1841500"/>
          </a:xfrm>
          <a:prstGeom prst="line">
            <a:avLst/>
          </a:prstGeom>
          <a:noFill/>
          <a:ln w="3175">
            <a:solidFill>
              <a:srgbClr val="FF69C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8" name="Freeform 18"/>
          <p:cNvSpPr>
            <a:spLocks/>
          </p:cNvSpPr>
          <p:nvPr userDrawn="1"/>
        </p:nvSpPr>
        <p:spPr bwMode="auto">
          <a:xfrm>
            <a:off x="3225800" y="2941638"/>
            <a:ext cx="2692400" cy="974725"/>
          </a:xfrm>
          <a:custGeom>
            <a:avLst/>
            <a:gdLst>
              <a:gd name="T0" fmla="*/ 2147483646 w 2848"/>
              <a:gd name="T1" fmla="*/ 2147483646 h 1032"/>
              <a:gd name="T2" fmla="*/ 2147483646 w 2848"/>
              <a:gd name="T3" fmla="*/ 2147483646 h 1032"/>
              <a:gd name="T4" fmla="*/ 0 w 2848"/>
              <a:gd name="T5" fmla="*/ 2147483646 h 1032"/>
              <a:gd name="T6" fmla="*/ 2147483646 w 2848"/>
              <a:gd name="T7" fmla="*/ 0 h 1032"/>
              <a:gd name="T8" fmla="*/ 2147483646 w 2848"/>
              <a:gd name="T9" fmla="*/ 0 h 1032"/>
              <a:gd name="T10" fmla="*/ 2147483646 w 2848"/>
              <a:gd name="T11" fmla="*/ 2147483646 h 1032"/>
              <a:gd name="T12" fmla="*/ 2147483646 w 2848"/>
              <a:gd name="T13" fmla="*/ 2147483646 h 10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848" h="1032">
                <a:moveTo>
                  <a:pt x="2663" y="1032"/>
                </a:moveTo>
                <a:lnTo>
                  <a:pt x="182" y="1032"/>
                </a:lnTo>
                <a:lnTo>
                  <a:pt x="0" y="516"/>
                </a:lnTo>
                <a:lnTo>
                  <a:pt x="182" y="0"/>
                </a:lnTo>
                <a:lnTo>
                  <a:pt x="2663" y="0"/>
                </a:lnTo>
                <a:lnTo>
                  <a:pt x="2848" y="512"/>
                </a:lnTo>
                <a:lnTo>
                  <a:pt x="2663" y="1032"/>
                </a:lnTo>
                <a:close/>
              </a:path>
            </a:pathLst>
          </a:custGeom>
          <a:solidFill>
            <a:srgbClr val="EC00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grpSp>
        <p:nvGrpSpPr>
          <p:cNvPr id="19" name="그룹 18"/>
          <p:cNvGrpSpPr/>
          <p:nvPr userDrawn="1"/>
        </p:nvGrpSpPr>
        <p:grpSpPr>
          <a:xfrm>
            <a:off x="3369823" y="3065182"/>
            <a:ext cx="2423522" cy="720434"/>
            <a:chOff x="7031038" y="139700"/>
            <a:chExt cx="4298950" cy="1277938"/>
          </a:xfrm>
          <a:solidFill>
            <a:schemeClr val="bg1"/>
          </a:solidFill>
        </p:grpSpPr>
        <p:sp>
          <p:nvSpPr>
            <p:cNvPr id="20" name="Freeform 71"/>
            <p:cNvSpPr>
              <a:spLocks noEditPoints="1"/>
            </p:cNvSpPr>
            <p:nvPr/>
          </p:nvSpPr>
          <p:spPr bwMode="auto">
            <a:xfrm>
              <a:off x="7031038" y="139700"/>
              <a:ext cx="4298950" cy="917575"/>
            </a:xfrm>
            <a:custGeom>
              <a:avLst/>
              <a:gdLst>
                <a:gd name="T0" fmla="*/ 2860 w 5415"/>
                <a:gd name="T1" fmla="*/ 446 h 1156"/>
                <a:gd name="T2" fmla="*/ 2596 w 5415"/>
                <a:gd name="T3" fmla="*/ 505 h 1156"/>
                <a:gd name="T4" fmla="*/ 2250 w 5415"/>
                <a:gd name="T5" fmla="*/ 668 h 1156"/>
                <a:gd name="T6" fmla="*/ 2380 w 5415"/>
                <a:gd name="T7" fmla="*/ 776 h 1156"/>
                <a:gd name="T8" fmla="*/ 2679 w 5415"/>
                <a:gd name="T9" fmla="*/ 627 h 1156"/>
                <a:gd name="T10" fmla="*/ 1044 w 5415"/>
                <a:gd name="T11" fmla="*/ 238 h 1156"/>
                <a:gd name="T12" fmla="*/ 998 w 5415"/>
                <a:gd name="T13" fmla="*/ 289 h 1156"/>
                <a:gd name="T14" fmla="*/ 287 w 5415"/>
                <a:gd name="T15" fmla="*/ 293 h 1156"/>
                <a:gd name="T16" fmla="*/ 0 w 5415"/>
                <a:gd name="T17" fmla="*/ 747 h 1156"/>
                <a:gd name="T18" fmla="*/ 153 w 5415"/>
                <a:gd name="T19" fmla="*/ 934 h 1156"/>
                <a:gd name="T20" fmla="*/ 94 w 5415"/>
                <a:gd name="T21" fmla="*/ 798 h 1156"/>
                <a:gd name="T22" fmla="*/ 200 w 5415"/>
                <a:gd name="T23" fmla="*/ 415 h 1156"/>
                <a:gd name="T24" fmla="*/ 745 w 5415"/>
                <a:gd name="T25" fmla="*/ 267 h 1156"/>
                <a:gd name="T26" fmla="*/ 1006 w 5415"/>
                <a:gd name="T27" fmla="*/ 727 h 1156"/>
                <a:gd name="T28" fmla="*/ 692 w 5415"/>
                <a:gd name="T29" fmla="*/ 1069 h 1156"/>
                <a:gd name="T30" fmla="*/ 515 w 5415"/>
                <a:gd name="T31" fmla="*/ 784 h 1156"/>
                <a:gd name="T32" fmla="*/ 468 w 5415"/>
                <a:gd name="T33" fmla="*/ 389 h 1156"/>
                <a:gd name="T34" fmla="*/ 269 w 5415"/>
                <a:gd name="T35" fmla="*/ 1065 h 1156"/>
                <a:gd name="T36" fmla="*/ 643 w 5415"/>
                <a:gd name="T37" fmla="*/ 1134 h 1156"/>
                <a:gd name="T38" fmla="*/ 1118 w 5415"/>
                <a:gd name="T39" fmla="*/ 824 h 1156"/>
                <a:gd name="T40" fmla="*/ 2166 w 5415"/>
                <a:gd name="T41" fmla="*/ 108 h 1156"/>
                <a:gd name="T42" fmla="*/ 1855 w 5415"/>
                <a:gd name="T43" fmla="*/ 98 h 1156"/>
                <a:gd name="T44" fmla="*/ 1578 w 5415"/>
                <a:gd name="T45" fmla="*/ 450 h 1156"/>
                <a:gd name="T46" fmla="*/ 1517 w 5415"/>
                <a:gd name="T47" fmla="*/ 1130 h 1156"/>
                <a:gd name="T48" fmla="*/ 1910 w 5415"/>
                <a:gd name="T49" fmla="*/ 1056 h 1156"/>
                <a:gd name="T50" fmla="*/ 2121 w 5415"/>
                <a:gd name="T51" fmla="*/ 619 h 1156"/>
                <a:gd name="T52" fmla="*/ 1905 w 5415"/>
                <a:gd name="T53" fmla="*/ 495 h 1156"/>
                <a:gd name="T54" fmla="*/ 1851 w 5415"/>
                <a:gd name="T55" fmla="*/ 155 h 1156"/>
                <a:gd name="T56" fmla="*/ 2160 w 5415"/>
                <a:gd name="T57" fmla="*/ 128 h 1156"/>
                <a:gd name="T58" fmla="*/ 1938 w 5415"/>
                <a:gd name="T59" fmla="*/ 607 h 1156"/>
                <a:gd name="T60" fmla="*/ 1808 w 5415"/>
                <a:gd name="T61" fmla="*/ 1048 h 1156"/>
                <a:gd name="T62" fmla="*/ 1568 w 5415"/>
                <a:gd name="T63" fmla="*/ 948 h 1156"/>
                <a:gd name="T64" fmla="*/ 4114 w 5415"/>
                <a:gd name="T65" fmla="*/ 511 h 1156"/>
                <a:gd name="T66" fmla="*/ 3732 w 5415"/>
                <a:gd name="T67" fmla="*/ 588 h 1156"/>
                <a:gd name="T68" fmla="*/ 3536 w 5415"/>
                <a:gd name="T69" fmla="*/ 1065 h 1156"/>
                <a:gd name="T70" fmla="*/ 3764 w 5415"/>
                <a:gd name="T71" fmla="*/ 1140 h 1156"/>
                <a:gd name="T72" fmla="*/ 3776 w 5415"/>
                <a:gd name="T73" fmla="*/ 1052 h 1156"/>
                <a:gd name="T74" fmla="*/ 3945 w 5415"/>
                <a:gd name="T75" fmla="*/ 784 h 1156"/>
                <a:gd name="T76" fmla="*/ 4145 w 5415"/>
                <a:gd name="T77" fmla="*/ 552 h 1156"/>
                <a:gd name="T78" fmla="*/ 3734 w 5415"/>
                <a:gd name="T79" fmla="*/ 739 h 1156"/>
                <a:gd name="T80" fmla="*/ 3984 w 5415"/>
                <a:gd name="T81" fmla="*/ 566 h 1156"/>
                <a:gd name="T82" fmla="*/ 5346 w 5415"/>
                <a:gd name="T83" fmla="*/ 49 h 1156"/>
                <a:gd name="T84" fmla="*/ 4876 w 5415"/>
                <a:gd name="T85" fmla="*/ 311 h 1156"/>
                <a:gd name="T86" fmla="*/ 4466 w 5415"/>
                <a:gd name="T87" fmla="*/ 592 h 1156"/>
                <a:gd name="T88" fmla="*/ 4212 w 5415"/>
                <a:gd name="T89" fmla="*/ 1046 h 1156"/>
                <a:gd name="T90" fmla="*/ 4440 w 5415"/>
                <a:gd name="T91" fmla="*/ 1134 h 1156"/>
                <a:gd name="T92" fmla="*/ 4656 w 5415"/>
                <a:gd name="T93" fmla="*/ 1150 h 1156"/>
                <a:gd name="T94" fmla="*/ 4867 w 5415"/>
                <a:gd name="T95" fmla="*/ 1044 h 1156"/>
                <a:gd name="T96" fmla="*/ 5026 w 5415"/>
                <a:gd name="T97" fmla="*/ 258 h 1156"/>
                <a:gd name="T98" fmla="*/ 5334 w 5415"/>
                <a:gd name="T99" fmla="*/ 159 h 1156"/>
                <a:gd name="T100" fmla="*/ 4719 w 5415"/>
                <a:gd name="T101" fmla="*/ 798 h 1156"/>
                <a:gd name="T102" fmla="*/ 4403 w 5415"/>
                <a:gd name="T103" fmla="*/ 1036 h 1156"/>
                <a:gd name="T104" fmla="*/ 4450 w 5415"/>
                <a:gd name="T105" fmla="*/ 704 h 1156"/>
                <a:gd name="T106" fmla="*/ 4788 w 5415"/>
                <a:gd name="T107" fmla="*/ 574 h 1156"/>
                <a:gd name="T108" fmla="*/ 3100 w 5415"/>
                <a:gd name="T109" fmla="*/ 543 h 1156"/>
                <a:gd name="T110" fmla="*/ 2832 w 5415"/>
                <a:gd name="T111" fmla="*/ 1014 h 1156"/>
                <a:gd name="T112" fmla="*/ 2999 w 5415"/>
                <a:gd name="T113" fmla="*/ 1150 h 1156"/>
                <a:gd name="T114" fmla="*/ 3147 w 5415"/>
                <a:gd name="T115" fmla="*/ 1042 h 1156"/>
                <a:gd name="T116" fmla="*/ 3001 w 5415"/>
                <a:gd name="T117" fmla="*/ 875 h 1156"/>
                <a:gd name="T118" fmla="*/ 3455 w 5415"/>
                <a:gd name="T119" fmla="*/ 586 h 1156"/>
                <a:gd name="T120" fmla="*/ 3013 w 5415"/>
                <a:gd name="T121" fmla="*/ 826 h 1156"/>
                <a:gd name="T122" fmla="*/ 3263 w 5415"/>
                <a:gd name="T123" fmla="*/ 552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415" h="1156">
                  <a:moveTo>
                    <a:pt x="2921" y="531"/>
                  </a:moveTo>
                  <a:lnTo>
                    <a:pt x="2921" y="531"/>
                  </a:lnTo>
                  <a:lnTo>
                    <a:pt x="2929" y="523"/>
                  </a:lnTo>
                  <a:lnTo>
                    <a:pt x="2934" y="515"/>
                  </a:lnTo>
                  <a:lnTo>
                    <a:pt x="2938" y="505"/>
                  </a:lnTo>
                  <a:lnTo>
                    <a:pt x="2940" y="495"/>
                  </a:lnTo>
                  <a:lnTo>
                    <a:pt x="2940" y="495"/>
                  </a:lnTo>
                  <a:lnTo>
                    <a:pt x="2938" y="486"/>
                  </a:lnTo>
                  <a:lnTo>
                    <a:pt x="2934" y="478"/>
                  </a:lnTo>
                  <a:lnTo>
                    <a:pt x="2929" y="470"/>
                  </a:lnTo>
                  <a:lnTo>
                    <a:pt x="2921" y="462"/>
                  </a:lnTo>
                  <a:lnTo>
                    <a:pt x="2921" y="462"/>
                  </a:lnTo>
                  <a:lnTo>
                    <a:pt x="2909" y="454"/>
                  </a:lnTo>
                  <a:lnTo>
                    <a:pt x="2897" y="450"/>
                  </a:lnTo>
                  <a:lnTo>
                    <a:pt x="2883" y="446"/>
                  </a:lnTo>
                  <a:lnTo>
                    <a:pt x="2870" y="446"/>
                  </a:lnTo>
                  <a:lnTo>
                    <a:pt x="2870" y="446"/>
                  </a:lnTo>
                  <a:lnTo>
                    <a:pt x="2860" y="446"/>
                  </a:lnTo>
                  <a:lnTo>
                    <a:pt x="2848" y="448"/>
                  </a:lnTo>
                  <a:lnTo>
                    <a:pt x="2824" y="456"/>
                  </a:lnTo>
                  <a:lnTo>
                    <a:pt x="2797" y="470"/>
                  </a:lnTo>
                  <a:lnTo>
                    <a:pt x="2767" y="488"/>
                  </a:lnTo>
                  <a:lnTo>
                    <a:pt x="2767" y="488"/>
                  </a:lnTo>
                  <a:lnTo>
                    <a:pt x="2736" y="511"/>
                  </a:lnTo>
                  <a:lnTo>
                    <a:pt x="2706" y="533"/>
                  </a:lnTo>
                  <a:lnTo>
                    <a:pt x="2677" y="558"/>
                  </a:lnTo>
                  <a:lnTo>
                    <a:pt x="2647" y="584"/>
                  </a:lnTo>
                  <a:lnTo>
                    <a:pt x="2620" y="611"/>
                  </a:lnTo>
                  <a:lnTo>
                    <a:pt x="2592" y="639"/>
                  </a:lnTo>
                  <a:lnTo>
                    <a:pt x="2565" y="668"/>
                  </a:lnTo>
                  <a:lnTo>
                    <a:pt x="2539" y="698"/>
                  </a:lnTo>
                  <a:lnTo>
                    <a:pt x="2583" y="560"/>
                  </a:lnTo>
                  <a:lnTo>
                    <a:pt x="2583" y="560"/>
                  </a:lnTo>
                  <a:lnTo>
                    <a:pt x="2592" y="525"/>
                  </a:lnTo>
                  <a:lnTo>
                    <a:pt x="2596" y="505"/>
                  </a:lnTo>
                  <a:lnTo>
                    <a:pt x="2596" y="505"/>
                  </a:lnTo>
                  <a:lnTo>
                    <a:pt x="2596" y="501"/>
                  </a:lnTo>
                  <a:lnTo>
                    <a:pt x="2594" y="497"/>
                  </a:lnTo>
                  <a:lnTo>
                    <a:pt x="2590" y="493"/>
                  </a:lnTo>
                  <a:lnTo>
                    <a:pt x="2587" y="489"/>
                  </a:lnTo>
                  <a:lnTo>
                    <a:pt x="2587" y="489"/>
                  </a:lnTo>
                  <a:lnTo>
                    <a:pt x="2573" y="486"/>
                  </a:lnTo>
                  <a:lnTo>
                    <a:pt x="2557" y="484"/>
                  </a:lnTo>
                  <a:lnTo>
                    <a:pt x="2557" y="484"/>
                  </a:lnTo>
                  <a:lnTo>
                    <a:pt x="2530" y="486"/>
                  </a:lnTo>
                  <a:lnTo>
                    <a:pt x="2496" y="493"/>
                  </a:lnTo>
                  <a:lnTo>
                    <a:pt x="2457" y="505"/>
                  </a:lnTo>
                  <a:lnTo>
                    <a:pt x="2412" y="523"/>
                  </a:lnTo>
                  <a:lnTo>
                    <a:pt x="2412" y="523"/>
                  </a:lnTo>
                  <a:lnTo>
                    <a:pt x="2362" y="545"/>
                  </a:lnTo>
                  <a:lnTo>
                    <a:pt x="2315" y="572"/>
                  </a:lnTo>
                  <a:lnTo>
                    <a:pt x="2268" y="604"/>
                  </a:lnTo>
                  <a:lnTo>
                    <a:pt x="2219" y="641"/>
                  </a:lnTo>
                  <a:lnTo>
                    <a:pt x="2250" y="668"/>
                  </a:lnTo>
                  <a:lnTo>
                    <a:pt x="2250" y="668"/>
                  </a:lnTo>
                  <a:lnTo>
                    <a:pt x="2319" y="617"/>
                  </a:lnTo>
                  <a:lnTo>
                    <a:pt x="2345" y="602"/>
                  </a:lnTo>
                  <a:lnTo>
                    <a:pt x="2362" y="590"/>
                  </a:lnTo>
                  <a:lnTo>
                    <a:pt x="2362" y="590"/>
                  </a:lnTo>
                  <a:lnTo>
                    <a:pt x="2390" y="578"/>
                  </a:lnTo>
                  <a:lnTo>
                    <a:pt x="2400" y="576"/>
                  </a:lnTo>
                  <a:lnTo>
                    <a:pt x="2408" y="574"/>
                  </a:lnTo>
                  <a:lnTo>
                    <a:pt x="2408" y="574"/>
                  </a:lnTo>
                  <a:lnTo>
                    <a:pt x="2418" y="576"/>
                  </a:lnTo>
                  <a:lnTo>
                    <a:pt x="2425" y="580"/>
                  </a:lnTo>
                  <a:lnTo>
                    <a:pt x="2429" y="586"/>
                  </a:lnTo>
                  <a:lnTo>
                    <a:pt x="2431" y="594"/>
                  </a:lnTo>
                  <a:lnTo>
                    <a:pt x="2431" y="594"/>
                  </a:lnTo>
                  <a:lnTo>
                    <a:pt x="2427" y="607"/>
                  </a:lnTo>
                  <a:lnTo>
                    <a:pt x="2421" y="635"/>
                  </a:lnTo>
                  <a:lnTo>
                    <a:pt x="2421" y="635"/>
                  </a:lnTo>
                  <a:lnTo>
                    <a:pt x="2380" y="776"/>
                  </a:lnTo>
                  <a:lnTo>
                    <a:pt x="2333" y="924"/>
                  </a:lnTo>
                  <a:lnTo>
                    <a:pt x="2262" y="1130"/>
                  </a:lnTo>
                  <a:lnTo>
                    <a:pt x="2412" y="1130"/>
                  </a:lnTo>
                  <a:lnTo>
                    <a:pt x="2457" y="981"/>
                  </a:lnTo>
                  <a:lnTo>
                    <a:pt x="2457" y="981"/>
                  </a:lnTo>
                  <a:lnTo>
                    <a:pt x="2478" y="914"/>
                  </a:lnTo>
                  <a:lnTo>
                    <a:pt x="2496" y="859"/>
                  </a:lnTo>
                  <a:lnTo>
                    <a:pt x="2512" y="818"/>
                  </a:lnTo>
                  <a:lnTo>
                    <a:pt x="2524" y="790"/>
                  </a:lnTo>
                  <a:lnTo>
                    <a:pt x="2524" y="790"/>
                  </a:lnTo>
                  <a:lnTo>
                    <a:pt x="2537" y="769"/>
                  </a:lnTo>
                  <a:lnTo>
                    <a:pt x="2553" y="747"/>
                  </a:lnTo>
                  <a:lnTo>
                    <a:pt x="2575" y="721"/>
                  </a:lnTo>
                  <a:lnTo>
                    <a:pt x="2600" y="694"/>
                  </a:lnTo>
                  <a:lnTo>
                    <a:pt x="2600" y="694"/>
                  </a:lnTo>
                  <a:lnTo>
                    <a:pt x="2628" y="668"/>
                  </a:lnTo>
                  <a:lnTo>
                    <a:pt x="2653" y="647"/>
                  </a:lnTo>
                  <a:lnTo>
                    <a:pt x="2679" y="627"/>
                  </a:lnTo>
                  <a:lnTo>
                    <a:pt x="2703" y="611"/>
                  </a:lnTo>
                  <a:lnTo>
                    <a:pt x="2703" y="611"/>
                  </a:lnTo>
                  <a:lnTo>
                    <a:pt x="2728" y="600"/>
                  </a:lnTo>
                  <a:lnTo>
                    <a:pt x="2756" y="588"/>
                  </a:lnTo>
                  <a:lnTo>
                    <a:pt x="2787" y="576"/>
                  </a:lnTo>
                  <a:lnTo>
                    <a:pt x="2822" y="566"/>
                  </a:lnTo>
                  <a:lnTo>
                    <a:pt x="2822" y="566"/>
                  </a:lnTo>
                  <a:lnTo>
                    <a:pt x="2858" y="556"/>
                  </a:lnTo>
                  <a:lnTo>
                    <a:pt x="2887" y="546"/>
                  </a:lnTo>
                  <a:lnTo>
                    <a:pt x="2907" y="539"/>
                  </a:lnTo>
                  <a:lnTo>
                    <a:pt x="2921" y="531"/>
                  </a:lnTo>
                  <a:lnTo>
                    <a:pt x="2921" y="531"/>
                  </a:lnTo>
                  <a:close/>
                  <a:moveTo>
                    <a:pt x="1044" y="214"/>
                  </a:moveTo>
                  <a:lnTo>
                    <a:pt x="1044" y="214"/>
                  </a:lnTo>
                  <a:lnTo>
                    <a:pt x="1042" y="226"/>
                  </a:lnTo>
                  <a:lnTo>
                    <a:pt x="1042" y="226"/>
                  </a:lnTo>
                  <a:lnTo>
                    <a:pt x="1042" y="232"/>
                  </a:lnTo>
                  <a:lnTo>
                    <a:pt x="1044" y="238"/>
                  </a:lnTo>
                  <a:lnTo>
                    <a:pt x="1048" y="244"/>
                  </a:lnTo>
                  <a:lnTo>
                    <a:pt x="1053" y="248"/>
                  </a:lnTo>
                  <a:lnTo>
                    <a:pt x="1053" y="248"/>
                  </a:lnTo>
                  <a:lnTo>
                    <a:pt x="1059" y="252"/>
                  </a:lnTo>
                  <a:lnTo>
                    <a:pt x="1065" y="254"/>
                  </a:lnTo>
                  <a:lnTo>
                    <a:pt x="1073" y="256"/>
                  </a:lnTo>
                  <a:lnTo>
                    <a:pt x="1081" y="258"/>
                  </a:lnTo>
                  <a:lnTo>
                    <a:pt x="1081" y="258"/>
                  </a:lnTo>
                  <a:lnTo>
                    <a:pt x="1095" y="254"/>
                  </a:lnTo>
                  <a:lnTo>
                    <a:pt x="1105" y="250"/>
                  </a:lnTo>
                  <a:lnTo>
                    <a:pt x="1116" y="242"/>
                  </a:lnTo>
                  <a:lnTo>
                    <a:pt x="1126" y="232"/>
                  </a:lnTo>
                  <a:lnTo>
                    <a:pt x="1368" y="0"/>
                  </a:lnTo>
                  <a:lnTo>
                    <a:pt x="1187" y="0"/>
                  </a:lnTo>
                  <a:lnTo>
                    <a:pt x="1044" y="214"/>
                  </a:lnTo>
                  <a:close/>
                  <a:moveTo>
                    <a:pt x="1034" y="315"/>
                  </a:moveTo>
                  <a:lnTo>
                    <a:pt x="1034" y="315"/>
                  </a:lnTo>
                  <a:lnTo>
                    <a:pt x="998" y="289"/>
                  </a:lnTo>
                  <a:lnTo>
                    <a:pt x="959" y="265"/>
                  </a:lnTo>
                  <a:lnTo>
                    <a:pt x="918" y="246"/>
                  </a:lnTo>
                  <a:lnTo>
                    <a:pt x="873" y="230"/>
                  </a:lnTo>
                  <a:lnTo>
                    <a:pt x="825" y="218"/>
                  </a:lnTo>
                  <a:lnTo>
                    <a:pt x="776" y="208"/>
                  </a:lnTo>
                  <a:lnTo>
                    <a:pt x="721" y="202"/>
                  </a:lnTo>
                  <a:lnTo>
                    <a:pt x="666" y="202"/>
                  </a:lnTo>
                  <a:lnTo>
                    <a:pt x="666" y="202"/>
                  </a:lnTo>
                  <a:lnTo>
                    <a:pt x="619" y="202"/>
                  </a:lnTo>
                  <a:lnTo>
                    <a:pt x="574" y="206"/>
                  </a:lnTo>
                  <a:lnTo>
                    <a:pt x="529" y="212"/>
                  </a:lnTo>
                  <a:lnTo>
                    <a:pt x="487" y="220"/>
                  </a:lnTo>
                  <a:lnTo>
                    <a:pt x="444" y="230"/>
                  </a:lnTo>
                  <a:lnTo>
                    <a:pt x="403" y="242"/>
                  </a:lnTo>
                  <a:lnTo>
                    <a:pt x="363" y="258"/>
                  </a:lnTo>
                  <a:lnTo>
                    <a:pt x="324" y="275"/>
                  </a:lnTo>
                  <a:lnTo>
                    <a:pt x="324" y="275"/>
                  </a:lnTo>
                  <a:lnTo>
                    <a:pt x="287" y="293"/>
                  </a:lnTo>
                  <a:lnTo>
                    <a:pt x="251" y="315"/>
                  </a:lnTo>
                  <a:lnTo>
                    <a:pt x="218" y="336"/>
                  </a:lnTo>
                  <a:lnTo>
                    <a:pt x="189" y="360"/>
                  </a:lnTo>
                  <a:lnTo>
                    <a:pt x="159" y="385"/>
                  </a:lnTo>
                  <a:lnTo>
                    <a:pt x="132" y="413"/>
                  </a:lnTo>
                  <a:lnTo>
                    <a:pt x="108" y="440"/>
                  </a:lnTo>
                  <a:lnTo>
                    <a:pt x="84" y="472"/>
                  </a:lnTo>
                  <a:lnTo>
                    <a:pt x="84" y="472"/>
                  </a:lnTo>
                  <a:lnTo>
                    <a:pt x="65" y="501"/>
                  </a:lnTo>
                  <a:lnTo>
                    <a:pt x="47" y="533"/>
                  </a:lnTo>
                  <a:lnTo>
                    <a:pt x="33" y="564"/>
                  </a:lnTo>
                  <a:lnTo>
                    <a:pt x="20" y="596"/>
                  </a:lnTo>
                  <a:lnTo>
                    <a:pt x="12" y="629"/>
                  </a:lnTo>
                  <a:lnTo>
                    <a:pt x="4" y="661"/>
                  </a:lnTo>
                  <a:lnTo>
                    <a:pt x="0" y="694"/>
                  </a:lnTo>
                  <a:lnTo>
                    <a:pt x="0" y="727"/>
                  </a:lnTo>
                  <a:lnTo>
                    <a:pt x="0" y="727"/>
                  </a:lnTo>
                  <a:lnTo>
                    <a:pt x="0" y="747"/>
                  </a:lnTo>
                  <a:lnTo>
                    <a:pt x="2" y="767"/>
                  </a:lnTo>
                  <a:lnTo>
                    <a:pt x="8" y="784"/>
                  </a:lnTo>
                  <a:lnTo>
                    <a:pt x="14" y="804"/>
                  </a:lnTo>
                  <a:lnTo>
                    <a:pt x="21" y="824"/>
                  </a:lnTo>
                  <a:lnTo>
                    <a:pt x="31" y="843"/>
                  </a:lnTo>
                  <a:lnTo>
                    <a:pt x="43" y="861"/>
                  </a:lnTo>
                  <a:lnTo>
                    <a:pt x="57" y="881"/>
                  </a:lnTo>
                  <a:lnTo>
                    <a:pt x="57" y="881"/>
                  </a:lnTo>
                  <a:lnTo>
                    <a:pt x="67" y="892"/>
                  </a:lnTo>
                  <a:lnTo>
                    <a:pt x="77" y="904"/>
                  </a:lnTo>
                  <a:lnTo>
                    <a:pt x="88" y="914"/>
                  </a:lnTo>
                  <a:lnTo>
                    <a:pt x="98" y="922"/>
                  </a:lnTo>
                  <a:lnTo>
                    <a:pt x="110" y="928"/>
                  </a:lnTo>
                  <a:lnTo>
                    <a:pt x="122" y="932"/>
                  </a:lnTo>
                  <a:lnTo>
                    <a:pt x="132" y="934"/>
                  </a:lnTo>
                  <a:lnTo>
                    <a:pt x="143" y="934"/>
                  </a:lnTo>
                  <a:lnTo>
                    <a:pt x="143" y="934"/>
                  </a:lnTo>
                  <a:lnTo>
                    <a:pt x="153" y="934"/>
                  </a:lnTo>
                  <a:lnTo>
                    <a:pt x="163" y="932"/>
                  </a:lnTo>
                  <a:lnTo>
                    <a:pt x="171" y="926"/>
                  </a:lnTo>
                  <a:lnTo>
                    <a:pt x="179" y="920"/>
                  </a:lnTo>
                  <a:lnTo>
                    <a:pt x="179" y="920"/>
                  </a:lnTo>
                  <a:lnTo>
                    <a:pt x="185" y="912"/>
                  </a:lnTo>
                  <a:lnTo>
                    <a:pt x="191" y="904"/>
                  </a:lnTo>
                  <a:lnTo>
                    <a:pt x="192" y="896"/>
                  </a:lnTo>
                  <a:lnTo>
                    <a:pt x="194" y="889"/>
                  </a:lnTo>
                  <a:lnTo>
                    <a:pt x="194" y="889"/>
                  </a:lnTo>
                  <a:lnTo>
                    <a:pt x="192" y="875"/>
                  </a:lnTo>
                  <a:lnTo>
                    <a:pt x="187" y="863"/>
                  </a:lnTo>
                  <a:lnTo>
                    <a:pt x="187" y="863"/>
                  </a:lnTo>
                  <a:lnTo>
                    <a:pt x="173" y="853"/>
                  </a:lnTo>
                  <a:lnTo>
                    <a:pt x="151" y="839"/>
                  </a:lnTo>
                  <a:lnTo>
                    <a:pt x="151" y="839"/>
                  </a:lnTo>
                  <a:lnTo>
                    <a:pt x="130" y="828"/>
                  </a:lnTo>
                  <a:lnTo>
                    <a:pt x="110" y="814"/>
                  </a:lnTo>
                  <a:lnTo>
                    <a:pt x="94" y="798"/>
                  </a:lnTo>
                  <a:lnTo>
                    <a:pt x="80" y="780"/>
                  </a:lnTo>
                  <a:lnTo>
                    <a:pt x="71" y="761"/>
                  </a:lnTo>
                  <a:lnTo>
                    <a:pt x="63" y="741"/>
                  </a:lnTo>
                  <a:lnTo>
                    <a:pt x="59" y="719"/>
                  </a:lnTo>
                  <a:lnTo>
                    <a:pt x="57" y="694"/>
                  </a:lnTo>
                  <a:lnTo>
                    <a:pt x="57" y="694"/>
                  </a:lnTo>
                  <a:lnTo>
                    <a:pt x="59" y="670"/>
                  </a:lnTo>
                  <a:lnTo>
                    <a:pt x="63" y="645"/>
                  </a:lnTo>
                  <a:lnTo>
                    <a:pt x="69" y="619"/>
                  </a:lnTo>
                  <a:lnTo>
                    <a:pt x="77" y="594"/>
                  </a:lnTo>
                  <a:lnTo>
                    <a:pt x="88" y="566"/>
                  </a:lnTo>
                  <a:lnTo>
                    <a:pt x="100" y="541"/>
                  </a:lnTo>
                  <a:lnTo>
                    <a:pt x="116" y="515"/>
                  </a:lnTo>
                  <a:lnTo>
                    <a:pt x="134" y="488"/>
                  </a:lnTo>
                  <a:lnTo>
                    <a:pt x="134" y="488"/>
                  </a:lnTo>
                  <a:lnTo>
                    <a:pt x="155" y="462"/>
                  </a:lnTo>
                  <a:lnTo>
                    <a:pt x="177" y="436"/>
                  </a:lnTo>
                  <a:lnTo>
                    <a:pt x="200" y="415"/>
                  </a:lnTo>
                  <a:lnTo>
                    <a:pt x="224" y="391"/>
                  </a:lnTo>
                  <a:lnTo>
                    <a:pt x="251" y="372"/>
                  </a:lnTo>
                  <a:lnTo>
                    <a:pt x="281" y="352"/>
                  </a:lnTo>
                  <a:lnTo>
                    <a:pt x="310" y="334"/>
                  </a:lnTo>
                  <a:lnTo>
                    <a:pt x="342" y="316"/>
                  </a:lnTo>
                  <a:lnTo>
                    <a:pt x="342" y="316"/>
                  </a:lnTo>
                  <a:lnTo>
                    <a:pt x="375" y="301"/>
                  </a:lnTo>
                  <a:lnTo>
                    <a:pt x="409" y="289"/>
                  </a:lnTo>
                  <a:lnTo>
                    <a:pt x="444" y="277"/>
                  </a:lnTo>
                  <a:lnTo>
                    <a:pt x="477" y="269"/>
                  </a:lnTo>
                  <a:lnTo>
                    <a:pt x="513" y="261"/>
                  </a:lnTo>
                  <a:lnTo>
                    <a:pt x="550" y="256"/>
                  </a:lnTo>
                  <a:lnTo>
                    <a:pt x="586" y="254"/>
                  </a:lnTo>
                  <a:lnTo>
                    <a:pt x="623" y="252"/>
                  </a:lnTo>
                  <a:lnTo>
                    <a:pt x="623" y="252"/>
                  </a:lnTo>
                  <a:lnTo>
                    <a:pt x="666" y="254"/>
                  </a:lnTo>
                  <a:lnTo>
                    <a:pt x="706" y="259"/>
                  </a:lnTo>
                  <a:lnTo>
                    <a:pt x="745" y="267"/>
                  </a:lnTo>
                  <a:lnTo>
                    <a:pt x="782" y="279"/>
                  </a:lnTo>
                  <a:lnTo>
                    <a:pt x="816" y="293"/>
                  </a:lnTo>
                  <a:lnTo>
                    <a:pt x="849" y="311"/>
                  </a:lnTo>
                  <a:lnTo>
                    <a:pt x="878" y="332"/>
                  </a:lnTo>
                  <a:lnTo>
                    <a:pt x="908" y="356"/>
                  </a:lnTo>
                  <a:lnTo>
                    <a:pt x="908" y="356"/>
                  </a:lnTo>
                  <a:lnTo>
                    <a:pt x="934" y="383"/>
                  </a:lnTo>
                  <a:lnTo>
                    <a:pt x="955" y="413"/>
                  </a:lnTo>
                  <a:lnTo>
                    <a:pt x="973" y="444"/>
                  </a:lnTo>
                  <a:lnTo>
                    <a:pt x="989" y="478"/>
                  </a:lnTo>
                  <a:lnTo>
                    <a:pt x="1000" y="513"/>
                  </a:lnTo>
                  <a:lnTo>
                    <a:pt x="1010" y="550"/>
                  </a:lnTo>
                  <a:lnTo>
                    <a:pt x="1014" y="590"/>
                  </a:lnTo>
                  <a:lnTo>
                    <a:pt x="1016" y="631"/>
                  </a:lnTo>
                  <a:lnTo>
                    <a:pt x="1016" y="631"/>
                  </a:lnTo>
                  <a:lnTo>
                    <a:pt x="1016" y="664"/>
                  </a:lnTo>
                  <a:lnTo>
                    <a:pt x="1012" y="696"/>
                  </a:lnTo>
                  <a:lnTo>
                    <a:pt x="1006" y="727"/>
                  </a:lnTo>
                  <a:lnTo>
                    <a:pt x="1000" y="757"/>
                  </a:lnTo>
                  <a:lnTo>
                    <a:pt x="991" y="786"/>
                  </a:lnTo>
                  <a:lnTo>
                    <a:pt x="981" y="816"/>
                  </a:lnTo>
                  <a:lnTo>
                    <a:pt x="967" y="843"/>
                  </a:lnTo>
                  <a:lnTo>
                    <a:pt x="951" y="871"/>
                  </a:lnTo>
                  <a:lnTo>
                    <a:pt x="951" y="871"/>
                  </a:lnTo>
                  <a:lnTo>
                    <a:pt x="935" y="896"/>
                  </a:lnTo>
                  <a:lnTo>
                    <a:pt x="918" y="922"/>
                  </a:lnTo>
                  <a:lnTo>
                    <a:pt x="898" y="946"/>
                  </a:lnTo>
                  <a:lnTo>
                    <a:pt x="877" y="967"/>
                  </a:lnTo>
                  <a:lnTo>
                    <a:pt x="855" y="987"/>
                  </a:lnTo>
                  <a:lnTo>
                    <a:pt x="831" y="1005"/>
                  </a:lnTo>
                  <a:lnTo>
                    <a:pt x="806" y="1020"/>
                  </a:lnTo>
                  <a:lnTo>
                    <a:pt x="778" y="1036"/>
                  </a:lnTo>
                  <a:lnTo>
                    <a:pt x="778" y="1036"/>
                  </a:lnTo>
                  <a:lnTo>
                    <a:pt x="751" y="1050"/>
                  </a:lnTo>
                  <a:lnTo>
                    <a:pt x="723" y="1060"/>
                  </a:lnTo>
                  <a:lnTo>
                    <a:pt x="692" y="1069"/>
                  </a:lnTo>
                  <a:lnTo>
                    <a:pt x="660" y="1077"/>
                  </a:lnTo>
                  <a:lnTo>
                    <a:pt x="629" y="1085"/>
                  </a:lnTo>
                  <a:lnTo>
                    <a:pt x="595" y="1089"/>
                  </a:lnTo>
                  <a:lnTo>
                    <a:pt x="560" y="1091"/>
                  </a:lnTo>
                  <a:lnTo>
                    <a:pt x="523" y="1093"/>
                  </a:lnTo>
                  <a:lnTo>
                    <a:pt x="523" y="1093"/>
                  </a:lnTo>
                  <a:lnTo>
                    <a:pt x="495" y="1091"/>
                  </a:lnTo>
                  <a:lnTo>
                    <a:pt x="464" y="1089"/>
                  </a:lnTo>
                  <a:lnTo>
                    <a:pt x="430" y="1085"/>
                  </a:lnTo>
                  <a:lnTo>
                    <a:pt x="397" y="1079"/>
                  </a:lnTo>
                  <a:lnTo>
                    <a:pt x="397" y="1079"/>
                  </a:lnTo>
                  <a:lnTo>
                    <a:pt x="415" y="1048"/>
                  </a:lnTo>
                  <a:lnTo>
                    <a:pt x="432" y="1012"/>
                  </a:lnTo>
                  <a:lnTo>
                    <a:pt x="450" y="975"/>
                  </a:lnTo>
                  <a:lnTo>
                    <a:pt x="468" y="932"/>
                  </a:lnTo>
                  <a:lnTo>
                    <a:pt x="483" y="887"/>
                  </a:lnTo>
                  <a:lnTo>
                    <a:pt x="499" y="837"/>
                  </a:lnTo>
                  <a:lnTo>
                    <a:pt x="515" y="784"/>
                  </a:lnTo>
                  <a:lnTo>
                    <a:pt x="531" y="729"/>
                  </a:lnTo>
                  <a:lnTo>
                    <a:pt x="586" y="515"/>
                  </a:lnTo>
                  <a:lnTo>
                    <a:pt x="586" y="515"/>
                  </a:lnTo>
                  <a:lnTo>
                    <a:pt x="599" y="462"/>
                  </a:lnTo>
                  <a:lnTo>
                    <a:pt x="615" y="411"/>
                  </a:lnTo>
                  <a:lnTo>
                    <a:pt x="633" y="366"/>
                  </a:lnTo>
                  <a:lnTo>
                    <a:pt x="649" y="320"/>
                  </a:lnTo>
                  <a:lnTo>
                    <a:pt x="649" y="320"/>
                  </a:lnTo>
                  <a:lnTo>
                    <a:pt x="590" y="332"/>
                  </a:lnTo>
                  <a:lnTo>
                    <a:pt x="533" y="342"/>
                  </a:lnTo>
                  <a:lnTo>
                    <a:pt x="481" y="350"/>
                  </a:lnTo>
                  <a:lnTo>
                    <a:pt x="434" y="354"/>
                  </a:lnTo>
                  <a:lnTo>
                    <a:pt x="426" y="387"/>
                  </a:lnTo>
                  <a:lnTo>
                    <a:pt x="426" y="387"/>
                  </a:lnTo>
                  <a:lnTo>
                    <a:pt x="450" y="385"/>
                  </a:lnTo>
                  <a:lnTo>
                    <a:pt x="450" y="385"/>
                  </a:lnTo>
                  <a:lnTo>
                    <a:pt x="462" y="387"/>
                  </a:lnTo>
                  <a:lnTo>
                    <a:pt x="468" y="389"/>
                  </a:lnTo>
                  <a:lnTo>
                    <a:pt x="472" y="393"/>
                  </a:lnTo>
                  <a:lnTo>
                    <a:pt x="472" y="393"/>
                  </a:lnTo>
                  <a:lnTo>
                    <a:pt x="476" y="397"/>
                  </a:lnTo>
                  <a:lnTo>
                    <a:pt x="479" y="401"/>
                  </a:lnTo>
                  <a:lnTo>
                    <a:pt x="481" y="413"/>
                  </a:lnTo>
                  <a:lnTo>
                    <a:pt x="481" y="413"/>
                  </a:lnTo>
                  <a:lnTo>
                    <a:pt x="479" y="427"/>
                  </a:lnTo>
                  <a:lnTo>
                    <a:pt x="476" y="444"/>
                  </a:lnTo>
                  <a:lnTo>
                    <a:pt x="409" y="694"/>
                  </a:lnTo>
                  <a:lnTo>
                    <a:pt x="352" y="894"/>
                  </a:lnTo>
                  <a:lnTo>
                    <a:pt x="352" y="894"/>
                  </a:lnTo>
                  <a:lnTo>
                    <a:pt x="332" y="949"/>
                  </a:lnTo>
                  <a:lnTo>
                    <a:pt x="314" y="993"/>
                  </a:lnTo>
                  <a:lnTo>
                    <a:pt x="299" y="1026"/>
                  </a:lnTo>
                  <a:lnTo>
                    <a:pt x="285" y="1048"/>
                  </a:lnTo>
                  <a:lnTo>
                    <a:pt x="285" y="1048"/>
                  </a:lnTo>
                  <a:lnTo>
                    <a:pt x="277" y="1058"/>
                  </a:lnTo>
                  <a:lnTo>
                    <a:pt x="269" y="1065"/>
                  </a:lnTo>
                  <a:lnTo>
                    <a:pt x="261" y="1071"/>
                  </a:lnTo>
                  <a:lnTo>
                    <a:pt x="253" y="1077"/>
                  </a:lnTo>
                  <a:lnTo>
                    <a:pt x="253" y="1077"/>
                  </a:lnTo>
                  <a:lnTo>
                    <a:pt x="240" y="1081"/>
                  </a:lnTo>
                  <a:lnTo>
                    <a:pt x="220" y="1083"/>
                  </a:lnTo>
                  <a:lnTo>
                    <a:pt x="157" y="1089"/>
                  </a:lnTo>
                  <a:lnTo>
                    <a:pt x="137" y="1126"/>
                  </a:lnTo>
                  <a:lnTo>
                    <a:pt x="137" y="1126"/>
                  </a:lnTo>
                  <a:lnTo>
                    <a:pt x="251" y="1124"/>
                  </a:lnTo>
                  <a:lnTo>
                    <a:pt x="251" y="1124"/>
                  </a:lnTo>
                  <a:lnTo>
                    <a:pt x="336" y="1126"/>
                  </a:lnTo>
                  <a:lnTo>
                    <a:pt x="424" y="1130"/>
                  </a:lnTo>
                  <a:lnTo>
                    <a:pt x="424" y="1130"/>
                  </a:lnTo>
                  <a:lnTo>
                    <a:pt x="515" y="1136"/>
                  </a:lnTo>
                  <a:lnTo>
                    <a:pt x="574" y="1138"/>
                  </a:lnTo>
                  <a:lnTo>
                    <a:pt x="574" y="1138"/>
                  </a:lnTo>
                  <a:lnTo>
                    <a:pt x="609" y="1138"/>
                  </a:lnTo>
                  <a:lnTo>
                    <a:pt x="643" y="1134"/>
                  </a:lnTo>
                  <a:lnTo>
                    <a:pt x="676" y="1130"/>
                  </a:lnTo>
                  <a:lnTo>
                    <a:pt x="709" y="1124"/>
                  </a:lnTo>
                  <a:lnTo>
                    <a:pt x="743" y="1117"/>
                  </a:lnTo>
                  <a:lnTo>
                    <a:pt x="778" y="1107"/>
                  </a:lnTo>
                  <a:lnTo>
                    <a:pt x="812" y="1095"/>
                  </a:lnTo>
                  <a:lnTo>
                    <a:pt x="845" y="1081"/>
                  </a:lnTo>
                  <a:lnTo>
                    <a:pt x="845" y="1081"/>
                  </a:lnTo>
                  <a:lnTo>
                    <a:pt x="878" y="1067"/>
                  </a:lnTo>
                  <a:lnTo>
                    <a:pt x="910" y="1048"/>
                  </a:lnTo>
                  <a:lnTo>
                    <a:pt x="941" y="1028"/>
                  </a:lnTo>
                  <a:lnTo>
                    <a:pt x="971" y="1006"/>
                  </a:lnTo>
                  <a:lnTo>
                    <a:pt x="998" y="981"/>
                  </a:lnTo>
                  <a:lnTo>
                    <a:pt x="1026" y="953"/>
                  </a:lnTo>
                  <a:lnTo>
                    <a:pt x="1051" y="924"/>
                  </a:lnTo>
                  <a:lnTo>
                    <a:pt x="1075" y="892"/>
                  </a:lnTo>
                  <a:lnTo>
                    <a:pt x="1075" y="892"/>
                  </a:lnTo>
                  <a:lnTo>
                    <a:pt x="1099" y="859"/>
                  </a:lnTo>
                  <a:lnTo>
                    <a:pt x="1118" y="824"/>
                  </a:lnTo>
                  <a:lnTo>
                    <a:pt x="1134" y="788"/>
                  </a:lnTo>
                  <a:lnTo>
                    <a:pt x="1148" y="753"/>
                  </a:lnTo>
                  <a:lnTo>
                    <a:pt x="1158" y="716"/>
                  </a:lnTo>
                  <a:lnTo>
                    <a:pt x="1165" y="678"/>
                  </a:lnTo>
                  <a:lnTo>
                    <a:pt x="1169" y="639"/>
                  </a:lnTo>
                  <a:lnTo>
                    <a:pt x="1171" y="600"/>
                  </a:lnTo>
                  <a:lnTo>
                    <a:pt x="1171" y="600"/>
                  </a:lnTo>
                  <a:lnTo>
                    <a:pt x="1169" y="558"/>
                  </a:lnTo>
                  <a:lnTo>
                    <a:pt x="1163" y="517"/>
                  </a:lnTo>
                  <a:lnTo>
                    <a:pt x="1152" y="480"/>
                  </a:lnTo>
                  <a:lnTo>
                    <a:pt x="1138" y="442"/>
                  </a:lnTo>
                  <a:lnTo>
                    <a:pt x="1118" y="409"/>
                  </a:lnTo>
                  <a:lnTo>
                    <a:pt x="1095" y="375"/>
                  </a:lnTo>
                  <a:lnTo>
                    <a:pt x="1067" y="344"/>
                  </a:lnTo>
                  <a:lnTo>
                    <a:pt x="1034" y="315"/>
                  </a:lnTo>
                  <a:lnTo>
                    <a:pt x="1034" y="315"/>
                  </a:lnTo>
                  <a:close/>
                  <a:moveTo>
                    <a:pt x="2166" y="108"/>
                  </a:moveTo>
                  <a:lnTo>
                    <a:pt x="2166" y="108"/>
                  </a:lnTo>
                  <a:lnTo>
                    <a:pt x="2166" y="96"/>
                  </a:lnTo>
                  <a:lnTo>
                    <a:pt x="2160" y="85"/>
                  </a:lnTo>
                  <a:lnTo>
                    <a:pt x="2152" y="75"/>
                  </a:lnTo>
                  <a:lnTo>
                    <a:pt x="2140" y="67"/>
                  </a:lnTo>
                  <a:lnTo>
                    <a:pt x="2140" y="67"/>
                  </a:lnTo>
                  <a:lnTo>
                    <a:pt x="2125" y="61"/>
                  </a:lnTo>
                  <a:lnTo>
                    <a:pt x="2107" y="55"/>
                  </a:lnTo>
                  <a:lnTo>
                    <a:pt x="2083" y="53"/>
                  </a:lnTo>
                  <a:lnTo>
                    <a:pt x="2058" y="51"/>
                  </a:lnTo>
                  <a:lnTo>
                    <a:pt x="2058" y="51"/>
                  </a:lnTo>
                  <a:lnTo>
                    <a:pt x="2032" y="53"/>
                  </a:lnTo>
                  <a:lnTo>
                    <a:pt x="2009" y="55"/>
                  </a:lnTo>
                  <a:lnTo>
                    <a:pt x="1985" y="59"/>
                  </a:lnTo>
                  <a:lnTo>
                    <a:pt x="1960" y="63"/>
                  </a:lnTo>
                  <a:lnTo>
                    <a:pt x="1934" y="71"/>
                  </a:lnTo>
                  <a:lnTo>
                    <a:pt x="1908" y="79"/>
                  </a:lnTo>
                  <a:lnTo>
                    <a:pt x="1883" y="88"/>
                  </a:lnTo>
                  <a:lnTo>
                    <a:pt x="1855" y="98"/>
                  </a:lnTo>
                  <a:lnTo>
                    <a:pt x="1855" y="98"/>
                  </a:lnTo>
                  <a:lnTo>
                    <a:pt x="1830" y="110"/>
                  </a:lnTo>
                  <a:lnTo>
                    <a:pt x="1806" y="124"/>
                  </a:lnTo>
                  <a:lnTo>
                    <a:pt x="1783" y="138"/>
                  </a:lnTo>
                  <a:lnTo>
                    <a:pt x="1761" y="153"/>
                  </a:lnTo>
                  <a:lnTo>
                    <a:pt x="1739" y="169"/>
                  </a:lnTo>
                  <a:lnTo>
                    <a:pt x="1720" y="187"/>
                  </a:lnTo>
                  <a:lnTo>
                    <a:pt x="1702" y="204"/>
                  </a:lnTo>
                  <a:lnTo>
                    <a:pt x="1686" y="222"/>
                  </a:lnTo>
                  <a:lnTo>
                    <a:pt x="1686" y="222"/>
                  </a:lnTo>
                  <a:lnTo>
                    <a:pt x="1669" y="244"/>
                  </a:lnTo>
                  <a:lnTo>
                    <a:pt x="1655" y="267"/>
                  </a:lnTo>
                  <a:lnTo>
                    <a:pt x="1639" y="291"/>
                  </a:lnTo>
                  <a:lnTo>
                    <a:pt x="1625" y="318"/>
                  </a:lnTo>
                  <a:lnTo>
                    <a:pt x="1614" y="348"/>
                  </a:lnTo>
                  <a:lnTo>
                    <a:pt x="1600" y="379"/>
                  </a:lnTo>
                  <a:lnTo>
                    <a:pt x="1588" y="415"/>
                  </a:lnTo>
                  <a:lnTo>
                    <a:pt x="1578" y="450"/>
                  </a:lnTo>
                  <a:lnTo>
                    <a:pt x="1460" y="857"/>
                  </a:lnTo>
                  <a:lnTo>
                    <a:pt x="1460" y="857"/>
                  </a:lnTo>
                  <a:lnTo>
                    <a:pt x="1448" y="900"/>
                  </a:lnTo>
                  <a:lnTo>
                    <a:pt x="1439" y="942"/>
                  </a:lnTo>
                  <a:lnTo>
                    <a:pt x="1435" y="975"/>
                  </a:lnTo>
                  <a:lnTo>
                    <a:pt x="1433" y="1005"/>
                  </a:lnTo>
                  <a:lnTo>
                    <a:pt x="1433" y="1005"/>
                  </a:lnTo>
                  <a:lnTo>
                    <a:pt x="1433" y="1020"/>
                  </a:lnTo>
                  <a:lnTo>
                    <a:pt x="1437" y="1036"/>
                  </a:lnTo>
                  <a:lnTo>
                    <a:pt x="1441" y="1050"/>
                  </a:lnTo>
                  <a:lnTo>
                    <a:pt x="1447" y="1064"/>
                  </a:lnTo>
                  <a:lnTo>
                    <a:pt x="1454" y="1077"/>
                  </a:lnTo>
                  <a:lnTo>
                    <a:pt x="1464" y="1089"/>
                  </a:lnTo>
                  <a:lnTo>
                    <a:pt x="1474" y="1101"/>
                  </a:lnTo>
                  <a:lnTo>
                    <a:pt x="1488" y="1111"/>
                  </a:lnTo>
                  <a:lnTo>
                    <a:pt x="1488" y="1111"/>
                  </a:lnTo>
                  <a:lnTo>
                    <a:pt x="1502" y="1121"/>
                  </a:lnTo>
                  <a:lnTo>
                    <a:pt x="1517" y="1130"/>
                  </a:lnTo>
                  <a:lnTo>
                    <a:pt x="1535" y="1136"/>
                  </a:lnTo>
                  <a:lnTo>
                    <a:pt x="1553" y="1142"/>
                  </a:lnTo>
                  <a:lnTo>
                    <a:pt x="1570" y="1148"/>
                  </a:lnTo>
                  <a:lnTo>
                    <a:pt x="1590" y="1150"/>
                  </a:lnTo>
                  <a:lnTo>
                    <a:pt x="1612" y="1152"/>
                  </a:lnTo>
                  <a:lnTo>
                    <a:pt x="1635" y="1154"/>
                  </a:lnTo>
                  <a:lnTo>
                    <a:pt x="1635" y="1154"/>
                  </a:lnTo>
                  <a:lnTo>
                    <a:pt x="1661" y="1152"/>
                  </a:lnTo>
                  <a:lnTo>
                    <a:pt x="1688" y="1150"/>
                  </a:lnTo>
                  <a:lnTo>
                    <a:pt x="1716" y="1144"/>
                  </a:lnTo>
                  <a:lnTo>
                    <a:pt x="1743" y="1138"/>
                  </a:lnTo>
                  <a:lnTo>
                    <a:pt x="1771" y="1128"/>
                  </a:lnTo>
                  <a:lnTo>
                    <a:pt x="1800" y="1119"/>
                  </a:lnTo>
                  <a:lnTo>
                    <a:pt x="1828" y="1105"/>
                  </a:lnTo>
                  <a:lnTo>
                    <a:pt x="1855" y="1091"/>
                  </a:lnTo>
                  <a:lnTo>
                    <a:pt x="1855" y="1091"/>
                  </a:lnTo>
                  <a:lnTo>
                    <a:pt x="1883" y="1073"/>
                  </a:lnTo>
                  <a:lnTo>
                    <a:pt x="1910" y="1056"/>
                  </a:lnTo>
                  <a:lnTo>
                    <a:pt x="1936" y="1034"/>
                  </a:lnTo>
                  <a:lnTo>
                    <a:pt x="1960" y="1012"/>
                  </a:lnTo>
                  <a:lnTo>
                    <a:pt x="1983" y="989"/>
                  </a:lnTo>
                  <a:lnTo>
                    <a:pt x="2005" y="963"/>
                  </a:lnTo>
                  <a:lnTo>
                    <a:pt x="2026" y="936"/>
                  </a:lnTo>
                  <a:lnTo>
                    <a:pt x="2046" y="906"/>
                  </a:lnTo>
                  <a:lnTo>
                    <a:pt x="2046" y="906"/>
                  </a:lnTo>
                  <a:lnTo>
                    <a:pt x="2064" y="877"/>
                  </a:lnTo>
                  <a:lnTo>
                    <a:pt x="2079" y="845"/>
                  </a:lnTo>
                  <a:lnTo>
                    <a:pt x="2093" y="816"/>
                  </a:lnTo>
                  <a:lnTo>
                    <a:pt x="2103" y="784"/>
                  </a:lnTo>
                  <a:lnTo>
                    <a:pt x="2113" y="753"/>
                  </a:lnTo>
                  <a:lnTo>
                    <a:pt x="2119" y="723"/>
                  </a:lnTo>
                  <a:lnTo>
                    <a:pt x="2123" y="692"/>
                  </a:lnTo>
                  <a:lnTo>
                    <a:pt x="2123" y="661"/>
                  </a:lnTo>
                  <a:lnTo>
                    <a:pt x="2123" y="661"/>
                  </a:lnTo>
                  <a:lnTo>
                    <a:pt x="2123" y="639"/>
                  </a:lnTo>
                  <a:lnTo>
                    <a:pt x="2121" y="619"/>
                  </a:lnTo>
                  <a:lnTo>
                    <a:pt x="2117" y="602"/>
                  </a:lnTo>
                  <a:lnTo>
                    <a:pt x="2113" y="584"/>
                  </a:lnTo>
                  <a:lnTo>
                    <a:pt x="2107" y="568"/>
                  </a:lnTo>
                  <a:lnTo>
                    <a:pt x="2099" y="554"/>
                  </a:lnTo>
                  <a:lnTo>
                    <a:pt x="2091" y="541"/>
                  </a:lnTo>
                  <a:lnTo>
                    <a:pt x="2081" y="531"/>
                  </a:lnTo>
                  <a:lnTo>
                    <a:pt x="2081" y="531"/>
                  </a:lnTo>
                  <a:lnTo>
                    <a:pt x="2070" y="519"/>
                  </a:lnTo>
                  <a:lnTo>
                    <a:pt x="2058" y="511"/>
                  </a:lnTo>
                  <a:lnTo>
                    <a:pt x="2046" y="503"/>
                  </a:lnTo>
                  <a:lnTo>
                    <a:pt x="2032" y="497"/>
                  </a:lnTo>
                  <a:lnTo>
                    <a:pt x="2019" y="493"/>
                  </a:lnTo>
                  <a:lnTo>
                    <a:pt x="2003" y="489"/>
                  </a:lnTo>
                  <a:lnTo>
                    <a:pt x="1987" y="488"/>
                  </a:lnTo>
                  <a:lnTo>
                    <a:pt x="1969" y="488"/>
                  </a:lnTo>
                  <a:lnTo>
                    <a:pt x="1969" y="488"/>
                  </a:lnTo>
                  <a:lnTo>
                    <a:pt x="1938" y="489"/>
                  </a:lnTo>
                  <a:lnTo>
                    <a:pt x="1905" y="495"/>
                  </a:lnTo>
                  <a:lnTo>
                    <a:pt x="1869" y="505"/>
                  </a:lnTo>
                  <a:lnTo>
                    <a:pt x="1832" y="519"/>
                  </a:lnTo>
                  <a:lnTo>
                    <a:pt x="1832" y="519"/>
                  </a:lnTo>
                  <a:lnTo>
                    <a:pt x="1790" y="537"/>
                  </a:lnTo>
                  <a:lnTo>
                    <a:pt x="1751" y="560"/>
                  </a:lnTo>
                  <a:lnTo>
                    <a:pt x="1712" y="588"/>
                  </a:lnTo>
                  <a:lnTo>
                    <a:pt x="1671" y="619"/>
                  </a:lnTo>
                  <a:lnTo>
                    <a:pt x="1753" y="350"/>
                  </a:lnTo>
                  <a:lnTo>
                    <a:pt x="1753" y="350"/>
                  </a:lnTo>
                  <a:lnTo>
                    <a:pt x="1773" y="289"/>
                  </a:lnTo>
                  <a:lnTo>
                    <a:pt x="1789" y="244"/>
                  </a:lnTo>
                  <a:lnTo>
                    <a:pt x="1804" y="208"/>
                  </a:lnTo>
                  <a:lnTo>
                    <a:pt x="1816" y="187"/>
                  </a:lnTo>
                  <a:lnTo>
                    <a:pt x="1816" y="187"/>
                  </a:lnTo>
                  <a:lnTo>
                    <a:pt x="1824" y="177"/>
                  </a:lnTo>
                  <a:lnTo>
                    <a:pt x="1834" y="167"/>
                  </a:lnTo>
                  <a:lnTo>
                    <a:pt x="1842" y="161"/>
                  </a:lnTo>
                  <a:lnTo>
                    <a:pt x="1851" y="155"/>
                  </a:lnTo>
                  <a:lnTo>
                    <a:pt x="1863" y="149"/>
                  </a:lnTo>
                  <a:lnTo>
                    <a:pt x="1873" y="147"/>
                  </a:lnTo>
                  <a:lnTo>
                    <a:pt x="1885" y="145"/>
                  </a:lnTo>
                  <a:lnTo>
                    <a:pt x="1897" y="144"/>
                  </a:lnTo>
                  <a:lnTo>
                    <a:pt x="1897" y="144"/>
                  </a:lnTo>
                  <a:lnTo>
                    <a:pt x="1926" y="145"/>
                  </a:lnTo>
                  <a:lnTo>
                    <a:pt x="1962" y="149"/>
                  </a:lnTo>
                  <a:lnTo>
                    <a:pt x="1962" y="149"/>
                  </a:lnTo>
                  <a:lnTo>
                    <a:pt x="2030" y="159"/>
                  </a:lnTo>
                  <a:lnTo>
                    <a:pt x="2076" y="161"/>
                  </a:lnTo>
                  <a:lnTo>
                    <a:pt x="2076" y="161"/>
                  </a:lnTo>
                  <a:lnTo>
                    <a:pt x="2095" y="161"/>
                  </a:lnTo>
                  <a:lnTo>
                    <a:pt x="2115" y="157"/>
                  </a:lnTo>
                  <a:lnTo>
                    <a:pt x="2131" y="153"/>
                  </a:lnTo>
                  <a:lnTo>
                    <a:pt x="2142" y="145"/>
                  </a:lnTo>
                  <a:lnTo>
                    <a:pt x="2142" y="145"/>
                  </a:lnTo>
                  <a:lnTo>
                    <a:pt x="2154" y="138"/>
                  </a:lnTo>
                  <a:lnTo>
                    <a:pt x="2160" y="128"/>
                  </a:lnTo>
                  <a:lnTo>
                    <a:pt x="2166" y="118"/>
                  </a:lnTo>
                  <a:lnTo>
                    <a:pt x="2166" y="108"/>
                  </a:lnTo>
                  <a:lnTo>
                    <a:pt x="2166" y="108"/>
                  </a:lnTo>
                  <a:close/>
                  <a:moveTo>
                    <a:pt x="1751" y="617"/>
                  </a:moveTo>
                  <a:lnTo>
                    <a:pt x="1751" y="617"/>
                  </a:lnTo>
                  <a:lnTo>
                    <a:pt x="1785" y="598"/>
                  </a:lnTo>
                  <a:lnTo>
                    <a:pt x="1814" y="584"/>
                  </a:lnTo>
                  <a:lnTo>
                    <a:pt x="1830" y="578"/>
                  </a:lnTo>
                  <a:lnTo>
                    <a:pt x="1844" y="576"/>
                  </a:lnTo>
                  <a:lnTo>
                    <a:pt x="1855" y="572"/>
                  </a:lnTo>
                  <a:lnTo>
                    <a:pt x="1869" y="572"/>
                  </a:lnTo>
                  <a:lnTo>
                    <a:pt x="1869" y="572"/>
                  </a:lnTo>
                  <a:lnTo>
                    <a:pt x="1887" y="574"/>
                  </a:lnTo>
                  <a:lnTo>
                    <a:pt x="1905" y="578"/>
                  </a:lnTo>
                  <a:lnTo>
                    <a:pt x="1918" y="588"/>
                  </a:lnTo>
                  <a:lnTo>
                    <a:pt x="1932" y="598"/>
                  </a:lnTo>
                  <a:lnTo>
                    <a:pt x="1932" y="598"/>
                  </a:lnTo>
                  <a:lnTo>
                    <a:pt x="1938" y="607"/>
                  </a:lnTo>
                  <a:lnTo>
                    <a:pt x="1946" y="619"/>
                  </a:lnTo>
                  <a:lnTo>
                    <a:pt x="1952" y="631"/>
                  </a:lnTo>
                  <a:lnTo>
                    <a:pt x="1956" y="643"/>
                  </a:lnTo>
                  <a:lnTo>
                    <a:pt x="1962" y="668"/>
                  </a:lnTo>
                  <a:lnTo>
                    <a:pt x="1963" y="698"/>
                  </a:lnTo>
                  <a:lnTo>
                    <a:pt x="1963" y="698"/>
                  </a:lnTo>
                  <a:lnTo>
                    <a:pt x="1963" y="731"/>
                  </a:lnTo>
                  <a:lnTo>
                    <a:pt x="1960" y="765"/>
                  </a:lnTo>
                  <a:lnTo>
                    <a:pt x="1952" y="798"/>
                  </a:lnTo>
                  <a:lnTo>
                    <a:pt x="1942" y="832"/>
                  </a:lnTo>
                  <a:lnTo>
                    <a:pt x="1930" y="865"/>
                  </a:lnTo>
                  <a:lnTo>
                    <a:pt x="1914" y="898"/>
                  </a:lnTo>
                  <a:lnTo>
                    <a:pt x="1897" y="932"/>
                  </a:lnTo>
                  <a:lnTo>
                    <a:pt x="1877" y="965"/>
                  </a:lnTo>
                  <a:lnTo>
                    <a:pt x="1877" y="965"/>
                  </a:lnTo>
                  <a:lnTo>
                    <a:pt x="1855" y="997"/>
                  </a:lnTo>
                  <a:lnTo>
                    <a:pt x="1832" y="1024"/>
                  </a:lnTo>
                  <a:lnTo>
                    <a:pt x="1808" y="1048"/>
                  </a:lnTo>
                  <a:lnTo>
                    <a:pt x="1785" y="1067"/>
                  </a:lnTo>
                  <a:lnTo>
                    <a:pt x="1759" y="1081"/>
                  </a:lnTo>
                  <a:lnTo>
                    <a:pt x="1733" y="1093"/>
                  </a:lnTo>
                  <a:lnTo>
                    <a:pt x="1706" y="1099"/>
                  </a:lnTo>
                  <a:lnTo>
                    <a:pt x="1680" y="1101"/>
                  </a:lnTo>
                  <a:lnTo>
                    <a:pt x="1680" y="1101"/>
                  </a:lnTo>
                  <a:lnTo>
                    <a:pt x="1657" y="1099"/>
                  </a:lnTo>
                  <a:lnTo>
                    <a:pt x="1637" y="1093"/>
                  </a:lnTo>
                  <a:lnTo>
                    <a:pt x="1618" y="1085"/>
                  </a:lnTo>
                  <a:lnTo>
                    <a:pt x="1600" y="1073"/>
                  </a:lnTo>
                  <a:lnTo>
                    <a:pt x="1600" y="1073"/>
                  </a:lnTo>
                  <a:lnTo>
                    <a:pt x="1584" y="1058"/>
                  </a:lnTo>
                  <a:lnTo>
                    <a:pt x="1572" y="1042"/>
                  </a:lnTo>
                  <a:lnTo>
                    <a:pt x="1566" y="1024"/>
                  </a:lnTo>
                  <a:lnTo>
                    <a:pt x="1564" y="1003"/>
                  </a:lnTo>
                  <a:lnTo>
                    <a:pt x="1564" y="1003"/>
                  </a:lnTo>
                  <a:lnTo>
                    <a:pt x="1566" y="975"/>
                  </a:lnTo>
                  <a:lnTo>
                    <a:pt x="1568" y="948"/>
                  </a:lnTo>
                  <a:lnTo>
                    <a:pt x="1572" y="920"/>
                  </a:lnTo>
                  <a:lnTo>
                    <a:pt x="1580" y="892"/>
                  </a:lnTo>
                  <a:lnTo>
                    <a:pt x="1588" y="863"/>
                  </a:lnTo>
                  <a:lnTo>
                    <a:pt x="1598" y="835"/>
                  </a:lnTo>
                  <a:lnTo>
                    <a:pt x="1610" y="806"/>
                  </a:lnTo>
                  <a:lnTo>
                    <a:pt x="1625" y="778"/>
                  </a:lnTo>
                  <a:lnTo>
                    <a:pt x="1625" y="778"/>
                  </a:lnTo>
                  <a:lnTo>
                    <a:pt x="1639" y="751"/>
                  </a:lnTo>
                  <a:lnTo>
                    <a:pt x="1655" y="725"/>
                  </a:lnTo>
                  <a:lnTo>
                    <a:pt x="1671" y="702"/>
                  </a:lnTo>
                  <a:lnTo>
                    <a:pt x="1686" y="680"/>
                  </a:lnTo>
                  <a:lnTo>
                    <a:pt x="1702" y="661"/>
                  </a:lnTo>
                  <a:lnTo>
                    <a:pt x="1718" y="645"/>
                  </a:lnTo>
                  <a:lnTo>
                    <a:pt x="1735" y="629"/>
                  </a:lnTo>
                  <a:lnTo>
                    <a:pt x="1751" y="617"/>
                  </a:lnTo>
                  <a:lnTo>
                    <a:pt x="1751" y="617"/>
                  </a:lnTo>
                  <a:close/>
                  <a:moveTo>
                    <a:pt x="4114" y="511"/>
                  </a:moveTo>
                  <a:lnTo>
                    <a:pt x="4114" y="511"/>
                  </a:lnTo>
                  <a:lnTo>
                    <a:pt x="4104" y="503"/>
                  </a:lnTo>
                  <a:lnTo>
                    <a:pt x="4092" y="499"/>
                  </a:lnTo>
                  <a:lnTo>
                    <a:pt x="4067" y="489"/>
                  </a:lnTo>
                  <a:lnTo>
                    <a:pt x="4037" y="486"/>
                  </a:lnTo>
                  <a:lnTo>
                    <a:pt x="4004" y="484"/>
                  </a:lnTo>
                  <a:lnTo>
                    <a:pt x="4004" y="484"/>
                  </a:lnTo>
                  <a:lnTo>
                    <a:pt x="3980" y="484"/>
                  </a:lnTo>
                  <a:lnTo>
                    <a:pt x="3955" y="486"/>
                  </a:lnTo>
                  <a:lnTo>
                    <a:pt x="3931" y="489"/>
                  </a:lnTo>
                  <a:lnTo>
                    <a:pt x="3907" y="495"/>
                  </a:lnTo>
                  <a:lnTo>
                    <a:pt x="3884" y="501"/>
                  </a:lnTo>
                  <a:lnTo>
                    <a:pt x="3860" y="509"/>
                  </a:lnTo>
                  <a:lnTo>
                    <a:pt x="3839" y="519"/>
                  </a:lnTo>
                  <a:lnTo>
                    <a:pt x="3817" y="529"/>
                  </a:lnTo>
                  <a:lnTo>
                    <a:pt x="3795" y="543"/>
                  </a:lnTo>
                  <a:lnTo>
                    <a:pt x="3774" y="556"/>
                  </a:lnTo>
                  <a:lnTo>
                    <a:pt x="3752" y="570"/>
                  </a:lnTo>
                  <a:lnTo>
                    <a:pt x="3732" y="588"/>
                  </a:lnTo>
                  <a:lnTo>
                    <a:pt x="3713" y="605"/>
                  </a:lnTo>
                  <a:lnTo>
                    <a:pt x="3693" y="625"/>
                  </a:lnTo>
                  <a:lnTo>
                    <a:pt x="3674" y="647"/>
                  </a:lnTo>
                  <a:lnTo>
                    <a:pt x="3656" y="668"/>
                  </a:lnTo>
                  <a:lnTo>
                    <a:pt x="3656" y="668"/>
                  </a:lnTo>
                  <a:lnTo>
                    <a:pt x="3626" y="710"/>
                  </a:lnTo>
                  <a:lnTo>
                    <a:pt x="3599" y="749"/>
                  </a:lnTo>
                  <a:lnTo>
                    <a:pt x="3577" y="790"/>
                  </a:lnTo>
                  <a:lnTo>
                    <a:pt x="3560" y="832"/>
                  </a:lnTo>
                  <a:lnTo>
                    <a:pt x="3544" y="873"/>
                  </a:lnTo>
                  <a:lnTo>
                    <a:pt x="3534" y="914"/>
                  </a:lnTo>
                  <a:lnTo>
                    <a:pt x="3528" y="955"/>
                  </a:lnTo>
                  <a:lnTo>
                    <a:pt x="3526" y="995"/>
                  </a:lnTo>
                  <a:lnTo>
                    <a:pt x="3526" y="995"/>
                  </a:lnTo>
                  <a:lnTo>
                    <a:pt x="3526" y="1014"/>
                  </a:lnTo>
                  <a:lnTo>
                    <a:pt x="3528" y="1034"/>
                  </a:lnTo>
                  <a:lnTo>
                    <a:pt x="3532" y="1050"/>
                  </a:lnTo>
                  <a:lnTo>
                    <a:pt x="3536" y="1065"/>
                  </a:lnTo>
                  <a:lnTo>
                    <a:pt x="3540" y="1079"/>
                  </a:lnTo>
                  <a:lnTo>
                    <a:pt x="3548" y="1093"/>
                  </a:lnTo>
                  <a:lnTo>
                    <a:pt x="3556" y="1105"/>
                  </a:lnTo>
                  <a:lnTo>
                    <a:pt x="3563" y="1115"/>
                  </a:lnTo>
                  <a:lnTo>
                    <a:pt x="3563" y="1115"/>
                  </a:lnTo>
                  <a:lnTo>
                    <a:pt x="3573" y="1122"/>
                  </a:lnTo>
                  <a:lnTo>
                    <a:pt x="3585" y="1130"/>
                  </a:lnTo>
                  <a:lnTo>
                    <a:pt x="3597" y="1136"/>
                  </a:lnTo>
                  <a:lnTo>
                    <a:pt x="3609" y="1142"/>
                  </a:lnTo>
                  <a:lnTo>
                    <a:pt x="3624" y="1146"/>
                  </a:lnTo>
                  <a:lnTo>
                    <a:pt x="3638" y="1148"/>
                  </a:lnTo>
                  <a:lnTo>
                    <a:pt x="3654" y="1150"/>
                  </a:lnTo>
                  <a:lnTo>
                    <a:pt x="3672" y="1150"/>
                  </a:lnTo>
                  <a:lnTo>
                    <a:pt x="3672" y="1150"/>
                  </a:lnTo>
                  <a:lnTo>
                    <a:pt x="3693" y="1150"/>
                  </a:lnTo>
                  <a:lnTo>
                    <a:pt x="3717" y="1148"/>
                  </a:lnTo>
                  <a:lnTo>
                    <a:pt x="3740" y="1144"/>
                  </a:lnTo>
                  <a:lnTo>
                    <a:pt x="3764" y="1140"/>
                  </a:lnTo>
                  <a:lnTo>
                    <a:pt x="3788" y="1134"/>
                  </a:lnTo>
                  <a:lnTo>
                    <a:pt x="3813" y="1126"/>
                  </a:lnTo>
                  <a:lnTo>
                    <a:pt x="3864" y="1107"/>
                  </a:lnTo>
                  <a:lnTo>
                    <a:pt x="3917" y="1081"/>
                  </a:lnTo>
                  <a:lnTo>
                    <a:pt x="3974" y="1050"/>
                  </a:lnTo>
                  <a:lnTo>
                    <a:pt x="4031" y="1014"/>
                  </a:lnTo>
                  <a:lnTo>
                    <a:pt x="4092" y="971"/>
                  </a:lnTo>
                  <a:lnTo>
                    <a:pt x="4059" y="938"/>
                  </a:lnTo>
                  <a:lnTo>
                    <a:pt x="4059" y="938"/>
                  </a:lnTo>
                  <a:lnTo>
                    <a:pt x="4000" y="971"/>
                  </a:lnTo>
                  <a:lnTo>
                    <a:pt x="3947" y="999"/>
                  </a:lnTo>
                  <a:lnTo>
                    <a:pt x="3903" y="1020"/>
                  </a:lnTo>
                  <a:lnTo>
                    <a:pt x="3866" y="1034"/>
                  </a:lnTo>
                  <a:lnTo>
                    <a:pt x="3866" y="1034"/>
                  </a:lnTo>
                  <a:lnTo>
                    <a:pt x="3843" y="1042"/>
                  </a:lnTo>
                  <a:lnTo>
                    <a:pt x="3819" y="1048"/>
                  </a:lnTo>
                  <a:lnTo>
                    <a:pt x="3797" y="1052"/>
                  </a:lnTo>
                  <a:lnTo>
                    <a:pt x="3776" y="1052"/>
                  </a:lnTo>
                  <a:lnTo>
                    <a:pt x="3776" y="1052"/>
                  </a:lnTo>
                  <a:lnTo>
                    <a:pt x="3756" y="1052"/>
                  </a:lnTo>
                  <a:lnTo>
                    <a:pt x="3738" y="1048"/>
                  </a:lnTo>
                  <a:lnTo>
                    <a:pt x="3723" y="1040"/>
                  </a:lnTo>
                  <a:lnTo>
                    <a:pt x="3711" y="1030"/>
                  </a:lnTo>
                  <a:lnTo>
                    <a:pt x="3711" y="1030"/>
                  </a:lnTo>
                  <a:lnTo>
                    <a:pt x="3705" y="1024"/>
                  </a:lnTo>
                  <a:lnTo>
                    <a:pt x="3701" y="1018"/>
                  </a:lnTo>
                  <a:lnTo>
                    <a:pt x="3693" y="1001"/>
                  </a:lnTo>
                  <a:lnTo>
                    <a:pt x="3689" y="981"/>
                  </a:lnTo>
                  <a:lnTo>
                    <a:pt x="3687" y="955"/>
                  </a:lnTo>
                  <a:lnTo>
                    <a:pt x="3687" y="955"/>
                  </a:lnTo>
                  <a:lnTo>
                    <a:pt x="3691" y="916"/>
                  </a:lnTo>
                  <a:lnTo>
                    <a:pt x="3697" y="875"/>
                  </a:lnTo>
                  <a:lnTo>
                    <a:pt x="3697" y="875"/>
                  </a:lnTo>
                  <a:lnTo>
                    <a:pt x="3854" y="820"/>
                  </a:lnTo>
                  <a:lnTo>
                    <a:pt x="3907" y="800"/>
                  </a:lnTo>
                  <a:lnTo>
                    <a:pt x="3945" y="784"/>
                  </a:lnTo>
                  <a:lnTo>
                    <a:pt x="3945" y="784"/>
                  </a:lnTo>
                  <a:lnTo>
                    <a:pt x="3998" y="759"/>
                  </a:lnTo>
                  <a:lnTo>
                    <a:pt x="4043" y="733"/>
                  </a:lnTo>
                  <a:lnTo>
                    <a:pt x="4078" y="708"/>
                  </a:lnTo>
                  <a:lnTo>
                    <a:pt x="4092" y="696"/>
                  </a:lnTo>
                  <a:lnTo>
                    <a:pt x="4106" y="684"/>
                  </a:lnTo>
                  <a:lnTo>
                    <a:pt x="4106" y="684"/>
                  </a:lnTo>
                  <a:lnTo>
                    <a:pt x="4126" y="659"/>
                  </a:lnTo>
                  <a:lnTo>
                    <a:pt x="4133" y="647"/>
                  </a:lnTo>
                  <a:lnTo>
                    <a:pt x="4139" y="635"/>
                  </a:lnTo>
                  <a:lnTo>
                    <a:pt x="4143" y="623"/>
                  </a:lnTo>
                  <a:lnTo>
                    <a:pt x="4147" y="609"/>
                  </a:lnTo>
                  <a:lnTo>
                    <a:pt x="4149" y="598"/>
                  </a:lnTo>
                  <a:lnTo>
                    <a:pt x="4151" y="586"/>
                  </a:lnTo>
                  <a:lnTo>
                    <a:pt x="4151" y="586"/>
                  </a:lnTo>
                  <a:lnTo>
                    <a:pt x="4149" y="574"/>
                  </a:lnTo>
                  <a:lnTo>
                    <a:pt x="4147" y="562"/>
                  </a:lnTo>
                  <a:lnTo>
                    <a:pt x="4145" y="552"/>
                  </a:lnTo>
                  <a:lnTo>
                    <a:pt x="4141" y="543"/>
                  </a:lnTo>
                  <a:lnTo>
                    <a:pt x="4135" y="535"/>
                  </a:lnTo>
                  <a:lnTo>
                    <a:pt x="4130" y="525"/>
                  </a:lnTo>
                  <a:lnTo>
                    <a:pt x="4122" y="517"/>
                  </a:lnTo>
                  <a:lnTo>
                    <a:pt x="4114" y="511"/>
                  </a:lnTo>
                  <a:lnTo>
                    <a:pt x="4114" y="511"/>
                  </a:lnTo>
                  <a:close/>
                  <a:moveTo>
                    <a:pt x="3951" y="708"/>
                  </a:moveTo>
                  <a:lnTo>
                    <a:pt x="3951" y="708"/>
                  </a:lnTo>
                  <a:lnTo>
                    <a:pt x="3929" y="723"/>
                  </a:lnTo>
                  <a:lnTo>
                    <a:pt x="3905" y="739"/>
                  </a:lnTo>
                  <a:lnTo>
                    <a:pt x="3878" y="755"/>
                  </a:lnTo>
                  <a:lnTo>
                    <a:pt x="3850" y="769"/>
                  </a:lnTo>
                  <a:lnTo>
                    <a:pt x="3819" y="784"/>
                  </a:lnTo>
                  <a:lnTo>
                    <a:pt x="3784" y="798"/>
                  </a:lnTo>
                  <a:lnTo>
                    <a:pt x="3709" y="826"/>
                  </a:lnTo>
                  <a:lnTo>
                    <a:pt x="3709" y="826"/>
                  </a:lnTo>
                  <a:lnTo>
                    <a:pt x="3721" y="782"/>
                  </a:lnTo>
                  <a:lnTo>
                    <a:pt x="3734" y="739"/>
                  </a:lnTo>
                  <a:lnTo>
                    <a:pt x="3752" y="698"/>
                  </a:lnTo>
                  <a:lnTo>
                    <a:pt x="3774" y="655"/>
                  </a:lnTo>
                  <a:lnTo>
                    <a:pt x="3774" y="655"/>
                  </a:lnTo>
                  <a:lnTo>
                    <a:pt x="3791" y="627"/>
                  </a:lnTo>
                  <a:lnTo>
                    <a:pt x="3809" y="604"/>
                  </a:lnTo>
                  <a:lnTo>
                    <a:pt x="3831" y="584"/>
                  </a:lnTo>
                  <a:lnTo>
                    <a:pt x="3852" y="568"/>
                  </a:lnTo>
                  <a:lnTo>
                    <a:pt x="3852" y="568"/>
                  </a:lnTo>
                  <a:lnTo>
                    <a:pt x="3870" y="558"/>
                  </a:lnTo>
                  <a:lnTo>
                    <a:pt x="3888" y="552"/>
                  </a:lnTo>
                  <a:lnTo>
                    <a:pt x="3905" y="548"/>
                  </a:lnTo>
                  <a:lnTo>
                    <a:pt x="3925" y="546"/>
                  </a:lnTo>
                  <a:lnTo>
                    <a:pt x="3925" y="546"/>
                  </a:lnTo>
                  <a:lnTo>
                    <a:pt x="3943" y="548"/>
                  </a:lnTo>
                  <a:lnTo>
                    <a:pt x="3957" y="552"/>
                  </a:lnTo>
                  <a:lnTo>
                    <a:pt x="3970" y="558"/>
                  </a:lnTo>
                  <a:lnTo>
                    <a:pt x="3984" y="566"/>
                  </a:lnTo>
                  <a:lnTo>
                    <a:pt x="3984" y="566"/>
                  </a:lnTo>
                  <a:lnTo>
                    <a:pt x="3994" y="578"/>
                  </a:lnTo>
                  <a:lnTo>
                    <a:pt x="4000" y="590"/>
                  </a:lnTo>
                  <a:lnTo>
                    <a:pt x="4004" y="604"/>
                  </a:lnTo>
                  <a:lnTo>
                    <a:pt x="4006" y="619"/>
                  </a:lnTo>
                  <a:lnTo>
                    <a:pt x="4006" y="619"/>
                  </a:lnTo>
                  <a:lnTo>
                    <a:pt x="4006" y="631"/>
                  </a:lnTo>
                  <a:lnTo>
                    <a:pt x="4002" y="641"/>
                  </a:lnTo>
                  <a:lnTo>
                    <a:pt x="3998" y="653"/>
                  </a:lnTo>
                  <a:lnTo>
                    <a:pt x="3992" y="662"/>
                  </a:lnTo>
                  <a:lnTo>
                    <a:pt x="3984" y="674"/>
                  </a:lnTo>
                  <a:lnTo>
                    <a:pt x="3974" y="686"/>
                  </a:lnTo>
                  <a:lnTo>
                    <a:pt x="3951" y="708"/>
                  </a:lnTo>
                  <a:lnTo>
                    <a:pt x="3951" y="708"/>
                  </a:lnTo>
                  <a:close/>
                  <a:moveTo>
                    <a:pt x="5391" y="65"/>
                  </a:moveTo>
                  <a:lnTo>
                    <a:pt x="5391" y="65"/>
                  </a:lnTo>
                  <a:lnTo>
                    <a:pt x="5380" y="59"/>
                  </a:lnTo>
                  <a:lnTo>
                    <a:pt x="5364" y="53"/>
                  </a:lnTo>
                  <a:lnTo>
                    <a:pt x="5346" y="49"/>
                  </a:lnTo>
                  <a:lnTo>
                    <a:pt x="5329" y="49"/>
                  </a:lnTo>
                  <a:lnTo>
                    <a:pt x="5329" y="49"/>
                  </a:lnTo>
                  <a:lnTo>
                    <a:pt x="5289" y="51"/>
                  </a:lnTo>
                  <a:lnTo>
                    <a:pt x="5250" y="55"/>
                  </a:lnTo>
                  <a:lnTo>
                    <a:pt x="5207" y="65"/>
                  </a:lnTo>
                  <a:lnTo>
                    <a:pt x="5165" y="77"/>
                  </a:lnTo>
                  <a:lnTo>
                    <a:pt x="5165" y="77"/>
                  </a:lnTo>
                  <a:lnTo>
                    <a:pt x="5122" y="90"/>
                  </a:lnTo>
                  <a:lnTo>
                    <a:pt x="5083" y="110"/>
                  </a:lnTo>
                  <a:lnTo>
                    <a:pt x="5044" y="130"/>
                  </a:lnTo>
                  <a:lnTo>
                    <a:pt x="5010" y="153"/>
                  </a:lnTo>
                  <a:lnTo>
                    <a:pt x="5010" y="153"/>
                  </a:lnTo>
                  <a:lnTo>
                    <a:pt x="4977" y="179"/>
                  </a:lnTo>
                  <a:lnTo>
                    <a:pt x="4947" y="208"/>
                  </a:lnTo>
                  <a:lnTo>
                    <a:pt x="4922" y="238"/>
                  </a:lnTo>
                  <a:lnTo>
                    <a:pt x="4898" y="271"/>
                  </a:lnTo>
                  <a:lnTo>
                    <a:pt x="4898" y="271"/>
                  </a:lnTo>
                  <a:lnTo>
                    <a:pt x="4876" y="311"/>
                  </a:lnTo>
                  <a:lnTo>
                    <a:pt x="4855" y="360"/>
                  </a:lnTo>
                  <a:lnTo>
                    <a:pt x="4831" y="421"/>
                  </a:lnTo>
                  <a:lnTo>
                    <a:pt x="4808" y="489"/>
                  </a:lnTo>
                  <a:lnTo>
                    <a:pt x="4808" y="489"/>
                  </a:lnTo>
                  <a:lnTo>
                    <a:pt x="4770" y="486"/>
                  </a:lnTo>
                  <a:lnTo>
                    <a:pt x="4743" y="486"/>
                  </a:lnTo>
                  <a:lnTo>
                    <a:pt x="4743" y="486"/>
                  </a:lnTo>
                  <a:lnTo>
                    <a:pt x="4717" y="486"/>
                  </a:lnTo>
                  <a:lnTo>
                    <a:pt x="4692" y="489"/>
                  </a:lnTo>
                  <a:lnTo>
                    <a:pt x="4666" y="493"/>
                  </a:lnTo>
                  <a:lnTo>
                    <a:pt x="4639" y="501"/>
                  </a:lnTo>
                  <a:lnTo>
                    <a:pt x="4611" y="511"/>
                  </a:lnTo>
                  <a:lnTo>
                    <a:pt x="4584" y="523"/>
                  </a:lnTo>
                  <a:lnTo>
                    <a:pt x="4554" y="537"/>
                  </a:lnTo>
                  <a:lnTo>
                    <a:pt x="4525" y="552"/>
                  </a:lnTo>
                  <a:lnTo>
                    <a:pt x="4525" y="552"/>
                  </a:lnTo>
                  <a:lnTo>
                    <a:pt x="4495" y="570"/>
                  </a:lnTo>
                  <a:lnTo>
                    <a:pt x="4466" y="592"/>
                  </a:lnTo>
                  <a:lnTo>
                    <a:pt x="4438" y="613"/>
                  </a:lnTo>
                  <a:lnTo>
                    <a:pt x="4411" y="639"/>
                  </a:lnTo>
                  <a:lnTo>
                    <a:pt x="4383" y="666"/>
                  </a:lnTo>
                  <a:lnTo>
                    <a:pt x="4358" y="696"/>
                  </a:lnTo>
                  <a:lnTo>
                    <a:pt x="4332" y="729"/>
                  </a:lnTo>
                  <a:lnTo>
                    <a:pt x="4308" y="763"/>
                  </a:lnTo>
                  <a:lnTo>
                    <a:pt x="4308" y="763"/>
                  </a:lnTo>
                  <a:lnTo>
                    <a:pt x="4285" y="798"/>
                  </a:lnTo>
                  <a:lnTo>
                    <a:pt x="4265" y="832"/>
                  </a:lnTo>
                  <a:lnTo>
                    <a:pt x="4247" y="865"/>
                  </a:lnTo>
                  <a:lnTo>
                    <a:pt x="4234" y="896"/>
                  </a:lnTo>
                  <a:lnTo>
                    <a:pt x="4224" y="928"/>
                  </a:lnTo>
                  <a:lnTo>
                    <a:pt x="4216" y="957"/>
                  </a:lnTo>
                  <a:lnTo>
                    <a:pt x="4212" y="987"/>
                  </a:lnTo>
                  <a:lnTo>
                    <a:pt x="4210" y="1014"/>
                  </a:lnTo>
                  <a:lnTo>
                    <a:pt x="4210" y="1014"/>
                  </a:lnTo>
                  <a:lnTo>
                    <a:pt x="4210" y="1030"/>
                  </a:lnTo>
                  <a:lnTo>
                    <a:pt x="4212" y="1046"/>
                  </a:lnTo>
                  <a:lnTo>
                    <a:pt x="4216" y="1062"/>
                  </a:lnTo>
                  <a:lnTo>
                    <a:pt x="4220" y="1075"/>
                  </a:lnTo>
                  <a:lnTo>
                    <a:pt x="4224" y="1087"/>
                  </a:lnTo>
                  <a:lnTo>
                    <a:pt x="4230" y="1099"/>
                  </a:lnTo>
                  <a:lnTo>
                    <a:pt x="4238" y="1109"/>
                  </a:lnTo>
                  <a:lnTo>
                    <a:pt x="4245" y="1119"/>
                  </a:lnTo>
                  <a:lnTo>
                    <a:pt x="4245" y="1119"/>
                  </a:lnTo>
                  <a:lnTo>
                    <a:pt x="4255" y="1126"/>
                  </a:lnTo>
                  <a:lnTo>
                    <a:pt x="4265" y="1134"/>
                  </a:lnTo>
                  <a:lnTo>
                    <a:pt x="4275" y="1140"/>
                  </a:lnTo>
                  <a:lnTo>
                    <a:pt x="4287" y="1146"/>
                  </a:lnTo>
                  <a:lnTo>
                    <a:pt x="4299" y="1150"/>
                  </a:lnTo>
                  <a:lnTo>
                    <a:pt x="4310" y="1152"/>
                  </a:lnTo>
                  <a:lnTo>
                    <a:pt x="4336" y="1154"/>
                  </a:lnTo>
                  <a:lnTo>
                    <a:pt x="4336" y="1154"/>
                  </a:lnTo>
                  <a:lnTo>
                    <a:pt x="4367" y="1152"/>
                  </a:lnTo>
                  <a:lnTo>
                    <a:pt x="4403" y="1146"/>
                  </a:lnTo>
                  <a:lnTo>
                    <a:pt x="4440" y="1134"/>
                  </a:lnTo>
                  <a:lnTo>
                    <a:pt x="4479" y="1119"/>
                  </a:lnTo>
                  <a:lnTo>
                    <a:pt x="4479" y="1119"/>
                  </a:lnTo>
                  <a:lnTo>
                    <a:pt x="4499" y="1109"/>
                  </a:lnTo>
                  <a:lnTo>
                    <a:pt x="4521" y="1097"/>
                  </a:lnTo>
                  <a:lnTo>
                    <a:pt x="4570" y="1067"/>
                  </a:lnTo>
                  <a:lnTo>
                    <a:pt x="4621" y="1030"/>
                  </a:lnTo>
                  <a:lnTo>
                    <a:pt x="4678" y="985"/>
                  </a:lnTo>
                  <a:lnTo>
                    <a:pt x="4644" y="1079"/>
                  </a:lnTo>
                  <a:lnTo>
                    <a:pt x="4644" y="1079"/>
                  </a:lnTo>
                  <a:lnTo>
                    <a:pt x="4635" y="1105"/>
                  </a:lnTo>
                  <a:lnTo>
                    <a:pt x="4633" y="1122"/>
                  </a:lnTo>
                  <a:lnTo>
                    <a:pt x="4633" y="1122"/>
                  </a:lnTo>
                  <a:lnTo>
                    <a:pt x="4635" y="1128"/>
                  </a:lnTo>
                  <a:lnTo>
                    <a:pt x="4637" y="1134"/>
                  </a:lnTo>
                  <a:lnTo>
                    <a:pt x="4641" y="1140"/>
                  </a:lnTo>
                  <a:lnTo>
                    <a:pt x="4648" y="1144"/>
                  </a:lnTo>
                  <a:lnTo>
                    <a:pt x="4648" y="1144"/>
                  </a:lnTo>
                  <a:lnTo>
                    <a:pt x="4656" y="1150"/>
                  </a:lnTo>
                  <a:lnTo>
                    <a:pt x="4664" y="1152"/>
                  </a:lnTo>
                  <a:lnTo>
                    <a:pt x="4676" y="1154"/>
                  </a:lnTo>
                  <a:lnTo>
                    <a:pt x="4686" y="1156"/>
                  </a:lnTo>
                  <a:lnTo>
                    <a:pt x="4686" y="1156"/>
                  </a:lnTo>
                  <a:lnTo>
                    <a:pt x="4715" y="1154"/>
                  </a:lnTo>
                  <a:lnTo>
                    <a:pt x="4749" y="1146"/>
                  </a:lnTo>
                  <a:lnTo>
                    <a:pt x="4786" y="1134"/>
                  </a:lnTo>
                  <a:lnTo>
                    <a:pt x="4829" y="1117"/>
                  </a:lnTo>
                  <a:lnTo>
                    <a:pt x="4829" y="1117"/>
                  </a:lnTo>
                  <a:lnTo>
                    <a:pt x="4865" y="1099"/>
                  </a:lnTo>
                  <a:lnTo>
                    <a:pt x="4910" y="1073"/>
                  </a:lnTo>
                  <a:lnTo>
                    <a:pt x="4965" y="1040"/>
                  </a:lnTo>
                  <a:lnTo>
                    <a:pt x="5028" y="1001"/>
                  </a:lnTo>
                  <a:lnTo>
                    <a:pt x="5000" y="971"/>
                  </a:lnTo>
                  <a:lnTo>
                    <a:pt x="5000" y="971"/>
                  </a:lnTo>
                  <a:lnTo>
                    <a:pt x="4918" y="1018"/>
                  </a:lnTo>
                  <a:lnTo>
                    <a:pt x="4888" y="1034"/>
                  </a:lnTo>
                  <a:lnTo>
                    <a:pt x="4867" y="1044"/>
                  </a:lnTo>
                  <a:lnTo>
                    <a:pt x="4867" y="1044"/>
                  </a:lnTo>
                  <a:lnTo>
                    <a:pt x="4845" y="1052"/>
                  </a:lnTo>
                  <a:lnTo>
                    <a:pt x="4825" y="1056"/>
                  </a:lnTo>
                  <a:lnTo>
                    <a:pt x="4825" y="1056"/>
                  </a:lnTo>
                  <a:lnTo>
                    <a:pt x="4814" y="1054"/>
                  </a:lnTo>
                  <a:lnTo>
                    <a:pt x="4808" y="1050"/>
                  </a:lnTo>
                  <a:lnTo>
                    <a:pt x="4804" y="1048"/>
                  </a:lnTo>
                  <a:lnTo>
                    <a:pt x="4800" y="1044"/>
                  </a:lnTo>
                  <a:lnTo>
                    <a:pt x="4798" y="1038"/>
                  </a:lnTo>
                  <a:lnTo>
                    <a:pt x="4796" y="1026"/>
                  </a:lnTo>
                  <a:lnTo>
                    <a:pt x="4796" y="1026"/>
                  </a:lnTo>
                  <a:lnTo>
                    <a:pt x="4798" y="1008"/>
                  </a:lnTo>
                  <a:lnTo>
                    <a:pt x="4804" y="985"/>
                  </a:lnTo>
                  <a:lnTo>
                    <a:pt x="4821" y="916"/>
                  </a:lnTo>
                  <a:lnTo>
                    <a:pt x="4963" y="452"/>
                  </a:lnTo>
                  <a:lnTo>
                    <a:pt x="4963" y="452"/>
                  </a:lnTo>
                  <a:lnTo>
                    <a:pt x="5010" y="305"/>
                  </a:lnTo>
                  <a:lnTo>
                    <a:pt x="5026" y="258"/>
                  </a:lnTo>
                  <a:lnTo>
                    <a:pt x="5036" y="232"/>
                  </a:lnTo>
                  <a:lnTo>
                    <a:pt x="5036" y="232"/>
                  </a:lnTo>
                  <a:lnTo>
                    <a:pt x="5047" y="206"/>
                  </a:lnTo>
                  <a:lnTo>
                    <a:pt x="5059" y="187"/>
                  </a:lnTo>
                  <a:lnTo>
                    <a:pt x="5073" y="171"/>
                  </a:lnTo>
                  <a:lnTo>
                    <a:pt x="5087" y="161"/>
                  </a:lnTo>
                  <a:lnTo>
                    <a:pt x="5087" y="161"/>
                  </a:lnTo>
                  <a:lnTo>
                    <a:pt x="5101" y="153"/>
                  </a:lnTo>
                  <a:lnTo>
                    <a:pt x="5114" y="147"/>
                  </a:lnTo>
                  <a:lnTo>
                    <a:pt x="5130" y="145"/>
                  </a:lnTo>
                  <a:lnTo>
                    <a:pt x="5148" y="144"/>
                  </a:lnTo>
                  <a:lnTo>
                    <a:pt x="5148" y="144"/>
                  </a:lnTo>
                  <a:lnTo>
                    <a:pt x="5183" y="145"/>
                  </a:lnTo>
                  <a:lnTo>
                    <a:pt x="5240" y="151"/>
                  </a:lnTo>
                  <a:lnTo>
                    <a:pt x="5240" y="151"/>
                  </a:lnTo>
                  <a:lnTo>
                    <a:pt x="5297" y="157"/>
                  </a:lnTo>
                  <a:lnTo>
                    <a:pt x="5334" y="159"/>
                  </a:lnTo>
                  <a:lnTo>
                    <a:pt x="5334" y="159"/>
                  </a:lnTo>
                  <a:lnTo>
                    <a:pt x="5352" y="159"/>
                  </a:lnTo>
                  <a:lnTo>
                    <a:pt x="5368" y="155"/>
                  </a:lnTo>
                  <a:lnTo>
                    <a:pt x="5382" y="151"/>
                  </a:lnTo>
                  <a:lnTo>
                    <a:pt x="5393" y="145"/>
                  </a:lnTo>
                  <a:lnTo>
                    <a:pt x="5393" y="145"/>
                  </a:lnTo>
                  <a:lnTo>
                    <a:pt x="5403" y="136"/>
                  </a:lnTo>
                  <a:lnTo>
                    <a:pt x="5411" y="128"/>
                  </a:lnTo>
                  <a:lnTo>
                    <a:pt x="5415" y="118"/>
                  </a:lnTo>
                  <a:lnTo>
                    <a:pt x="5415" y="106"/>
                  </a:lnTo>
                  <a:lnTo>
                    <a:pt x="5415" y="106"/>
                  </a:lnTo>
                  <a:lnTo>
                    <a:pt x="5415" y="94"/>
                  </a:lnTo>
                  <a:lnTo>
                    <a:pt x="5409" y="83"/>
                  </a:lnTo>
                  <a:lnTo>
                    <a:pt x="5403" y="75"/>
                  </a:lnTo>
                  <a:lnTo>
                    <a:pt x="5391" y="65"/>
                  </a:lnTo>
                  <a:lnTo>
                    <a:pt x="5391" y="65"/>
                  </a:lnTo>
                  <a:close/>
                  <a:moveTo>
                    <a:pt x="4741" y="729"/>
                  </a:moveTo>
                  <a:lnTo>
                    <a:pt x="4741" y="729"/>
                  </a:lnTo>
                  <a:lnTo>
                    <a:pt x="4719" y="798"/>
                  </a:lnTo>
                  <a:lnTo>
                    <a:pt x="4700" y="851"/>
                  </a:lnTo>
                  <a:lnTo>
                    <a:pt x="4684" y="892"/>
                  </a:lnTo>
                  <a:lnTo>
                    <a:pt x="4676" y="906"/>
                  </a:lnTo>
                  <a:lnTo>
                    <a:pt x="4668" y="918"/>
                  </a:lnTo>
                  <a:lnTo>
                    <a:pt x="4668" y="918"/>
                  </a:lnTo>
                  <a:lnTo>
                    <a:pt x="4644" y="948"/>
                  </a:lnTo>
                  <a:lnTo>
                    <a:pt x="4615" y="973"/>
                  </a:lnTo>
                  <a:lnTo>
                    <a:pt x="4584" y="999"/>
                  </a:lnTo>
                  <a:lnTo>
                    <a:pt x="4546" y="1020"/>
                  </a:lnTo>
                  <a:lnTo>
                    <a:pt x="4546" y="1020"/>
                  </a:lnTo>
                  <a:lnTo>
                    <a:pt x="4521" y="1034"/>
                  </a:lnTo>
                  <a:lnTo>
                    <a:pt x="4495" y="1042"/>
                  </a:lnTo>
                  <a:lnTo>
                    <a:pt x="4473" y="1048"/>
                  </a:lnTo>
                  <a:lnTo>
                    <a:pt x="4452" y="1050"/>
                  </a:lnTo>
                  <a:lnTo>
                    <a:pt x="4452" y="1050"/>
                  </a:lnTo>
                  <a:lnTo>
                    <a:pt x="4434" y="1048"/>
                  </a:lnTo>
                  <a:lnTo>
                    <a:pt x="4418" y="1044"/>
                  </a:lnTo>
                  <a:lnTo>
                    <a:pt x="4403" y="1036"/>
                  </a:lnTo>
                  <a:lnTo>
                    <a:pt x="4389" y="1024"/>
                  </a:lnTo>
                  <a:lnTo>
                    <a:pt x="4389" y="1024"/>
                  </a:lnTo>
                  <a:lnTo>
                    <a:pt x="4377" y="1010"/>
                  </a:lnTo>
                  <a:lnTo>
                    <a:pt x="4367" y="997"/>
                  </a:lnTo>
                  <a:lnTo>
                    <a:pt x="4363" y="979"/>
                  </a:lnTo>
                  <a:lnTo>
                    <a:pt x="4361" y="959"/>
                  </a:lnTo>
                  <a:lnTo>
                    <a:pt x="4361" y="959"/>
                  </a:lnTo>
                  <a:lnTo>
                    <a:pt x="4361" y="938"/>
                  </a:lnTo>
                  <a:lnTo>
                    <a:pt x="4365" y="916"/>
                  </a:lnTo>
                  <a:lnTo>
                    <a:pt x="4369" y="891"/>
                  </a:lnTo>
                  <a:lnTo>
                    <a:pt x="4375" y="867"/>
                  </a:lnTo>
                  <a:lnTo>
                    <a:pt x="4385" y="841"/>
                  </a:lnTo>
                  <a:lnTo>
                    <a:pt x="4395" y="814"/>
                  </a:lnTo>
                  <a:lnTo>
                    <a:pt x="4407" y="786"/>
                  </a:lnTo>
                  <a:lnTo>
                    <a:pt x="4420" y="757"/>
                  </a:lnTo>
                  <a:lnTo>
                    <a:pt x="4420" y="757"/>
                  </a:lnTo>
                  <a:lnTo>
                    <a:pt x="4436" y="729"/>
                  </a:lnTo>
                  <a:lnTo>
                    <a:pt x="4450" y="704"/>
                  </a:lnTo>
                  <a:lnTo>
                    <a:pt x="4466" y="682"/>
                  </a:lnTo>
                  <a:lnTo>
                    <a:pt x="4481" y="661"/>
                  </a:lnTo>
                  <a:lnTo>
                    <a:pt x="4497" y="643"/>
                  </a:lnTo>
                  <a:lnTo>
                    <a:pt x="4513" y="625"/>
                  </a:lnTo>
                  <a:lnTo>
                    <a:pt x="4529" y="613"/>
                  </a:lnTo>
                  <a:lnTo>
                    <a:pt x="4544" y="602"/>
                  </a:lnTo>
                  <a:lnTo>
                    <a:pt x="4544" y="602"/>
                  </a:lnTo>
                  <a:lnTo>
                    <a:pt x="4576" y="584"/>
                  </a:lnTo>
                  <a:lnTo>
                    <a:pt x="4591" y="576"/>
                  </a:lnTo>
                  <a:lnTo>
                    <a:pt x="4609" y="570"/>
                  </a:lnTo>
                  <a:lnTo>
                    <a:pt x="4625" y="566"/>
                  </a:lnTo>
                  <a:lnTo>
                    <a:pt x="4641" y="564"/>
                  </a:lnTo>
                  <a:lnTo>
                    <a:pt x="4658" y="562"/>
                  </a:lnTo>
                  <a:lnTo>
                    <a:pt x="4674" y="560"/>
                  </a:lnTo>
                  <a:lnTo>
                    <a:pt x="4674" y="560"/>
                  </a:lnTo>
                  <a:lnTo>
                    <a:pt x="4694" y="562"/>
                  </a:lnTo>
                  <a:lnTo>
                    <a:pt x="4719" y="564"/>
                  </a:lnTo>
                  <a:lnTo>
                    <a:pt x="4788" y="574"/>
                  </a:lnTo>
                  <a:lnTo>
                    <a:pt x="4741" y="729"/>
                  </a:lnTo>
                  <a:close/>
                  <a:moveTo>
                    <a:pt x="3418" y="511"/>
                  </a:moveTo>
                  <a:lnTo>
                    <a:pt x="3418" y="511"/>
                  </a:lnTo>
                  <a:lnTo>
                    <a:pt x="3408" y="503"/>
                  </a:lnTo>
                  <a:lnTo>
                    <a:pt x="3396" y="499"/>
                  </a:lnTo>
                  <a:lnTo>
                    <a:pt x="3373" y="489"/>
                  </a:lnTo>
                  <a:lnTo>
                    <a:pt x="3343" y="486"/>
                  </a:lnTo>
                  <a:lnTo>
                    <a:pt x="3310" y="484"/>
                  </a:lnTo>
                  <a:lnTo>
                    <a:pt x="3310" y="484"/>
                  </a:lnTo>
                  <a:lnTo>
                    <a:pt x="3284" y="484"/>
                  </a:lnTo>
                  <a:lnTo>
                    <a:pt x="3259" y="486"/>
                  </a:lnTo>
                  <a:lnTo>
                    <a:pt x="3235" y="489"/>
                  </a:lnTo>
                  <a:lnTo>
                    <a:pt x="3212" y="495"/>
                  </a:lnTo>
                  <a:lnTo>
                    <a:pt x="3188" y="501"/>
                  </a:lnTo>
                  <a:lnTo>
                    <a:pt x="3164" y="509"/>
                  </a:lnTo>
                  <a:lnTo>
                    <a:pt x="3143" y="519"/>
                  </a:lnTo>
                  <a:lnTo>
                    <a:pt x="3121" y="529"/>
                  </a:lnTo>
                  <a:lnTo>
                    <a:pt x="3100" y="543"/>
                  </a:lnTo>
                  <a:lnTo>
                    <a:pt x="3078" y="556"/>
                  </a:lnTo>
                  <a:lnTo>
                    <a:pt x="3058" y="570"/>
                  </a:lnTo>
                  <a:lnTo>
                    <a:pt x="3037" y="588"/>
                  </a:lnTo>
                  <a:lnTo>
                    <a:pt x="3017" y="605"/>
                  </a:lnTo>
                  <a:lnTo>
                    <a:pt x="2997" y="625"/>
                  </a:lnTo>
                  <a:lnTo>
                    <a:pt x="2980" y="647"/>
                  </a:lnTo>
                  <a:lnTo>
                    <a:pt x="2960" y="668"/>
                  </a:lnTo>
                  <a:lnTo>
                    <a:pt x="2960" y="668"/>
                  </a:lnTo>
                  <a:lnTo>
                    <a:pt x="2931" y="710"/>
                  </a:lnTo>
                  <a:lnTo>
                    <a:pt x="2905" y="749"/>
                  </a:lnTo>
                  <a:lnTo>
                    <a:pt x="2881" y="790"/>
                  </a:lnTo>
                  <a:lnTo>
                    <a:pt x="2864" y="832"/>
                  </a:lnTo>
                  <a:lnTo>
                    <a:pt x="2850" y="873"/>
                  </a:lnTo>
                  <a:lnTo>
                    <a:pt x="2840" y="914"/>
                  </a:lnTo>
                  <a:lnTo>
                    <a:pt x="2832" y="955"/>
                  </a:lnTo>
                  <a:lnTo>
                    <a:pt x="2830" y="995"/>
                  </a:lnTo>
                  <a:lnTo>
                    <a:pt x="2830" y="995"/>
                  </a:lnTo>
                  <a:lnTo>
                    <a:pt x="2832" y="1014"/>
                  </a:lnTo>
                  <a:lnTo>
                    <a:pt x="2834" y="1034"/>
                  </a:lnTo>
                  <a:lnTo>
                    <a:pt x="2836" y="1050"/>
                  </a:lnTo>
                  <a:lnTo>
                    <a:pt x="2840" y="1065"/>
                  </a:lnTo>
                  <a:lnTo>
                    <a:pt x="2846" y="1079"/>
                  </a:lnTo>
                  <a:lnTo>
                    <a:pt x="2852" y="1093"/>
                  </a:lnTo>
                  <a:lnTo>
                    <a:pt x="2860" y="1105"/>
                  </a:lnTo>
                  <a:lnTo>
                    <a:pt x="2868" y="1115"/>
                  </a:lnTo>
                  <a:lnTo>
                    <a:pt x="2868" y="1115"/>
                  </a:lnTo>
                  <a:lnTo>
                    <a:pt x="2877" y="1122"/>
                  </a:lnTo>
                  <a:lnTo>
                    <a:pt x="2889" y="1130"/>
                  </a:lnTo>
                  <a:lnTo>
                    <a:pt x="2901" y="1136"/>
                  </a:lnTo>
                  <a:lnTo>
                    <a:pt x="2915" y="1142"/>
                  </a:lnTo>
                  <a:lnTo>
                    <a:pt x="2929" y="1146"/>
                  </a:lnTo>
                  <a:lnTo>
                    <a:pt x="2944" y="1148"/>
                  </a:lnTo>
                  <a:lnTo>
                    <a:pt x="2960" y="1150"/>
                  </a:lnTo>
                  <a:lnTo>
                    <a:pt x="2978" y="1150"/>
                  </a:lnTo>
                  <a:lnTo>
                    <a:pt x="2978" y="1150"/>
                  </a:lnTo>
                  <a:lnTo>
                    <a:pt x="2999" y="1150"/>
                  </a:lnTo>
                  <a:lnTo>
                    <a:pt x="3021" y="1148"/>
                  </a:lnTo>
                  <a:lnTo>
                    <a:pt x="3045" y="1144"/>
                  </a:lnTo>
                  <a:lnTo>
                    <a:pt x="3068" y="1140"/>
                  </a:lnTo>
                  <a:lnTo>
                    <a:pt x="3094" y="1134"/>
                  </a:lnTo>
                  <a:lnTo>
                    <a:pt x="3117" y="1126"/>
                  </a:lnTo>
                  <a:lnTo>
                    <a:pt x="3168" y="1107"/>
                  </a:lnTo>
                  <a:lnTo>
                    <a:pt x="3223" y="1081"/>
                  </a:lnTo>
                  <a:lnTo>
                    <a:pt x="3278" y="1050"/>
                  </a:lnTo>
                  <a:lnTo>
                    <a:pt x="3335" y="1014"/>
                  </a:lnTo>
                  <a:lnTo>
                    <a:pt x="3396" y="971"/>
                  </a:lnTo>
                  <a:lnTo>
                    <a:pt x="3363" y="938"/>
                  </a:lnTo>
                  <a:lnTo>
                    <a:pt x="3363" y="938"/>
                  </a:lnTo>
                  <a:lnTo>
                    <a:pt x="3304" y="971"/>
                  </a:lnTo>
                  <a:lnTo>
                    <a:pt x="3251" y="999"/>
                  </a:lnTo>
                  <a:lnTo>
                    <a:pt x="3208" y="1020"/>
                  </a:lnTo>
                  <a:lnTo>
                    <a:pt x="3170" y="1034"/>
                  </a:lnTo>
                  <a:lnTo>
                    <a:pt x="3170" y="1034"/>
                  </a:lnTo>
                  <a:lnTo>
                    <a:pt x="3147" y="1042"/>
                  </a:lnTo>
                  <a:lnTo>
                    <a:pt x="3123" y="1048"/>
                  </a:lnTo>
                  <a:lnTo>
                    <a:pt x="3102" y="1052"/>
                  </a:lnTo>
                  <a:lnTo>
                    <a:pt x="3080" y="1052"/>
                  </a:lnTo>
                  <a:lnTo>
                    <a:pt x="3080" y="1052"/>
                  </a:lnTo>
                  <a:lnTo>
                    <a:pt x="3060" y="1052"/>
                  </a:lnTo>
                  <a:lnTo>
                    <a:pt x="3043" y="1048"/>
                  </a:lnTo>
                  <a:lnTo>
                    <a:pt x="3029" y="1040"/>
                  </a:lnTo>
                  <a:lnTo>
                    <a:pt x="3015" y="1030"/>
                  </a:lnTo>
                  <a:lnTo>
                    <a:pt x="3015" y="1030"/>
                  </a:lnTo>
                  <a:lnTo>
                    <a:pt x="3009" y="1024"/>
                  </a:lnTo>
                  <a:lnTo>
                    <a:pt x="3005" y="1018"/>
                  </a:lnTo>
                  <a:lnTo>
                    <a:pt x="2999" y="1001"/>
                  </a:lnTo>
                  <a:lnTo>
                    <a:pt x="2993" y="981"/>
                  </a:lnTo>
                  <a:lnTo>
                    <a:pt x="2993" y="955"/>
                  </a:lnTo>
                  <a:lnTo>
                    <a:pt x="2993" y="955"/>
                  </a:lnTo>
                  <a:lnTo>
                    <a:pt x="2995" y="916"/>
                  </a:lnTo>
                  <a:lnTo>
                    <a:pt x="3001" y="875"/>
                  </a:lnTo>
                  <a:lnTo>
                    <a:pt x="3001" y="875"/>
                  </a:lnTo>
                  <a:lnTo>
                    <a:pt x="3159" y="820"/>
                  </a:lnTo>
                  <a:lnTo>
                    <a:pt x="3212" y="800"/>
                  </a:lnTo>
                  <a:lnTo>
                    <a:pt x="3249" y="784"/>
                  </a:lnTo>
                  <a:lnTo>
                    <a:pt x="3249" y="784"/>
                  </a:lnTo>
                  <a:lnTo>
                    <a:pt x="3304" y="759"/>
                  </a:lnTo>
                  <a:lnTo>
                    <a:pt x="3347" y="733"/>
                  </a:lnTo>
                  <a:lnTo>
                    <a:pt x="3383" y="708"/>
                  </a:lnTo>
                  <a:lnTo>
                    <a:pt x="3398" y="696"/>
                  </a:lnTo>
                  <a:lnTo>
                    <a:pt x="3410" y="684"/>
                  </a:lnTo>
                  <a:lnTo>
                    <a:pt x="3410" y="684"/>
                  </a:lnTo>
                  <a:lnTo>
                    <a:pt x="3430" y="659"/>
                  </a:lnTo>
                  <a:lnTo>
                    <a:pt x="3438" y="647"/>
                  </a:lnTo>
                  <a:lnTo>
                    <a:pt x="3444" y="635"/>
                  </a:lnTo>
                  <a:lnTo>
                    <a:pt x="3449" y="623"/>
                  </a:lnTo>
                  <a:lnTo>
                    <a:pt x="3453" y="609"/>
                  </a:lnTo>
                  <a:lnTo>
                    <a:pt x="3455" y="598"/>
                  </a:lnTo>
                  <a:lnTo>
                    <a:pt x="3455" y="586"/>
                  </a:lnTo>
                  <a:lnTo>
                    <a:pt x="3455" y="586"/>
                  </a:lnTo>
                  <a:lnTo>
                    <a:pt x="3455" y="574"/>
                  </a:lnTo>
                  <a:lnTo>
                    <a:pt x="3453" y="562"/>
                  </a:lnTo>
                  <a:lnTo>
                    <a:pt x="3449" y="552"/>
                  </a:lnTo>
                  <a:lnTo>
                    <a:pt x="3446" y="543"/>
                  </a:lnTo>
                  <a:lnTo>
                    <a:pt x="3442" y="535"/>
                  </a:lnTo>
                  <a:lnTo>
                    <a:pt x="3434" y="525"/>
                  </a:lnTo>
                  <a:lnTo>
                    <a:pt x="3426" y="517"/>
                  </a:lnTo>
                  <a:lnTo>
                    <a:pt x="3418" y="511"/>
                  </a:lnTo>
                  <a:lnTo>
                    <a:pt x="3418" y="511"/>
                  </a:lnTo>
                  <a:close/>
                  <a:moveTo>
                    <a:pt x="3255" y="708"/>
                  </a:moveTo>
                  <a:lnTo>
                    <a:pt x="3255" y="708"/>
                  </a:lnTo>
                  <a:lnTo>
                    <a:pt x="3233" y="723"/>
                  </a:lnTo>
                  <a:lnTo>
                    <a:pt x="3210" y="739"/>
                  </a:lnTo>
                  <a:lnTo>
                    <a:pt x="3184" y="755"/>
                  </a:lnTo>
                  <a:lnTo>
                    <a:pt x="3155" y="769"/>
                  </a:lnTo>
                  <a:lnTo>
                    <a:pt x="3123" y="784"/>
                  </a:lnTo>
                  <a:lnTo>
                    <a:pt x="3090" y="798"/>
                  </a:lnTo>
                  <a:lnTo>
                    <a:pt x="3013" y="826"/>
                  </a:lnTo>
                  <a:lnTo>
                    <a:pt x="3013" y="826"/>
                  </a:lnTo>
                  <a:lnTo>
                    <a:pt x="3025" y="782"/>
                  </a:lnTo>
                  <a:lnTo>
                    <a:pt x="3039" y="739"/>
                  </a:lnTo>
                  <a:lnTo>
                    <a:pt x="3058" y="698"/>
                  </a:lnTo>
                  <a:lnTo>
                    <a:pt x="3078" y="655"/>
                  </a:lnTo>
                  <a:lnTo>
                    <a:pt x="3078" y="655"/>
                  </a:lnTo>
                  <a:lnTo>
                    <a:pt x="3096" y="627"/>
                  </a:lnTo>
                  <a:lnTo>
                    <a:pt x="3115" y="604"/>
                  </a:lnTo>
                  <a:lnTo>
                    <a:pt x="3135" y="584"/>
                  </a:lnTo>
                  <a:lnTo>
                    <a:pt x="3159" y="568"/>
                  </a:lnTo>
                  <a:lnTo>
                    <a:pt x="3159" y="568"/>
                  </a:lnTo>
                  <a:lnTo>
                    <a:pt x="3176" y="558"/>
                  </a:lnTo>
                  <a:lnTo>
                    <a:pt x="3194" y="552"/>
                  </a:lnTo>
                  <a:lnTo>
                    <a:pt x="3212" y="548"/>
                  </a:lnTo>
                  <a:lnTo>
                    <a:pt x="3229" y="546"/>
                  </a:lnTo>
                  <a:lnTo>
                    <a:pt x="3229" y="546"/>
                  </a:lnTo>
                  <a:lnTo>
                    <a:pt x="3247" y="548"/>
                  </a:lnTo>
                  <a:lnTo>
                    <a:pt x="3263" y="552"/>
                  </a:lnTo>
                  <a:lnTo>
                    <a:pt x="3276" y="558"/>
                  </a:lnTo>
                  <a:lnTo>
                    <a:pt x="3288" y="566"/>
                  </a:lnTo>
                  <a:lnTo>
                    <a:pt x="3288" y="566"/>
                  </a:lnTo>
                  <a:lnTo>
                    <a:pt x="3298" y="578"/>
                  </a:lnTo>
                  <a:lnTo>
                    <a:pt x="3304" y="590"/>
                  </a:lnTo>
                  <a:lnTo>
                    <a:pt x="3310" y="604"/>
                  </a:lnTo>
                  <a:lnTo>
                    <a:pt x="3310" y="619"/>
                  </a:lnTo>
                  <a:lnTo>
                    <a:pt x="3310" y="619"/>
                  </a:lnTo>
                  <a:lnTo>
                    <a:pt x="3310" y="631"/>
                  </a:lnTo>
                  <a:lnTo>
                    <a:pt x="3308" y="641"/>
                  </a:lnTo>
                  <a:lnTo>
                    <a:pt x="3302" y="653"/>
                  </a:lnTo>
                  <a:lnTo>
                    <a:pt x="3296" y="662"/>
                  </a:lnTo>
                  <a:lnTo>
                    <a:pt x="3288" y="674"/>
                  </a:lnTo>
                  <a:lnTo>
                    <a:pt x="3280" y="686"/>
                  </a:lnTo>
                  <a:lnTo>
                    <a:pt x="3255" y="708"/>
                  </a:lnTo>
                  <a:lnTo>
                    <a:pt x="3255" y="7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1" name="Freeform 73"/>
            <p:cNvSpPr>
              <a:spLocks noEditPoints="1"/>
            </p:cNvSpPr>
            <p:nvPr/>
          </p:nvSpPr>
          <p:spPr bwMode="auto">
            <a:xfrm>
              <a:off x="8166101" y="1233488"/>
              <a:ext cx="2840038" cy="184150"/>
            </a:xfrm>
            <a:custGeom>
              <a:avLst/>
              <a:gdLst>
                <a:gd name="T0" fmla="*/ 515 w 3577"/>
                <a:gd name="T1" fmla="*/ 16 h 232"/>
                <a:gd name="T2" fmla="*/ 417 w 3577"/>
                <a:gd name="T3" fmla="*/ 85 h 232"/>
                <a:gd name="T4" fmla="*/ 503 w 3577"/>
                <a:gd name="T5" fmla="*/ 201 h 232"/>
                <a:gd name="T6" fmla="*/ 409 w 3577"/>
                <a:gd name="T7" fmla="*/ 165 h 232"/>
                <a:gd name="T8" fmla="*/ 529 w 3577"/>
                <a:gd name="T9" fmla="*/ 187 h 232"/>
                <a:gd name="T10" fmla="*/ 432 w 3577"/>
                <a:gd name="T11" fmla="*/ 61 h 232"/>
                <a:gd name="T12" fmla="*/ 1114 w 3577"/>
                <a:gd name="T13" fmla="*/ 169 h 232"/>
                <a:gd name="T14" fmla="*/ 247 w 3577"/>
                <a:gd name="T15" fmla="*/ 43 h 232"/>
                <a:gd name="T16" fmla="*/ 206 w 3577"/>
                <a:gd name="T17" fmla="*/ 122 h 232"/>
                <a:gd name="T18" fmla="*/ 242 w 3577"/>
                <a:gd name="T19" fmla="*/ 130 h 232"/>
                <a:gd name="T20" fmla="*/ 192 w 3577"/>
                <a:gd name="T21" fmla="*/ 22 h 232"/>
                <a:gd name="T22" fmla="*/ 212 w 3577"/>
                <a:gd name="T23" fmla="*/ 98 h 232"/>
                <a:gd name="T24" fmla="*/ 1327 w 3577"/>
                <a:gd name="T25" fmla="*/ 4 h 232"/>
                <a:gd name="T26" fmla="*/ 90 w 3577"/>
                <a:gd name="T27" fmla="*/ 114 h 232"/>
                <a:gd name="T28" fmla="*/ 57 w 3577"/>
                <a:gd name="T29" fmla="*/ 22 h 232"/>
                <a:gd name="T30" fmla="*/ 71 w 3577"/>
                <a:gd name="T31" fmla="*/ 104 h 232"/>
                <a:gd name="T32" fmla="*/ 582 w 3577"/>
                <a:gd name="T33" fmla="*/ 122 h 232"/>
                <a:gd name="T34" fmla="*/ 912 w 3577"/>
                <a:gd name="T35" fmla="*/ 228 h 232"/>
                <a:gd name="T36" fmla="*/ 387 w 3577"/>
                <a:gd name="T37" fmla="*/ 228 h 232"/>
                <a:gd name="T38" fmla="*/ 1655 w 3577"/>
                <a:gd name="T39" fmla="*/ 201 h 232"/>
                <a:gd name="T40" fmla="*/ 2987 w 3577"/>
                <a:gd name="T41" fmla="*/ 4 h 232"/>
                <a:gd name="T42" fmla="*/ 3084 w 3577"/>
                <a:gd name="T43" fmla="*/ 228 h 232"/>
                <a:gd name="T44" fmla="*/ 3086 w 3577"/>
                <a:gd name="T45" fmla="*/ 104 h 232"/>
                <a:gd name="T46" fmla="*/ 3082 w 3577"/>
                <a:gd name="T47" fmla="*/ 57 h 232"/>
                <a:gd name="T48" fmla="*/ 2913 w 3577"/>
                <a:gd name="T49" fmla="*/ 24 h 232"/>
                <a:gd name="T50" fmla="*/ 2885 w 3577"/>
                <a:gd name="T51" fmla="*/ 0 h 232"/>
                <a:gd name="T52" fmla="*/ 2826 w 3577"/>
                <a:gd name="T53" fmla="*/ 193 h 232"/>
                <a:gd name="T54" fmla="*/ 2929 w 3577"/>
                <a:gd name="T55" fmla="*/ 208 h 232"/>
                <a:gd name="T56" fmla="*/ 2844 w 3577"/>
                <a:gd name="T57" fmla="*/ 45 h 232"/>
                <a:gd name="T58" fmla="*/ 1389 w 3577"/>
                <a:gd name="T59" fmla="*/ 12 h 232"/>
                <a:gd name="T60" fmla="*/ 1380 w 3577"/>
                <a:gd name="T61" fmla="*/ 212 h 232"/>
                <a:gd name="T62" fmla="*/ 1498 w 3577"/>
                <a:gd name="T63" fmla="*/ 116 h 232"/>
                <a:gd name="T64" fmla="*/ 1415 w 3577"/>
                <a:gd name="T65" fmla="*/ 214 h 232"/>
                <a:gd name="T66" fmla="*/ 1431 w 3577"/>
                <a:gd name="T67" fmla="*/ 16 h 232"/>
                <a:gd name="T68" fmla="*/ 3559 w 3577"/>
                <a:gd name="T69" fmla="*/ 12 h 232"/>
                <a:gd name="T70" fmla="*/ 3573 w 3577"/>
                <a:gd name="T71" fmla="*/ 88 h 232"/>
                <a:gd name="T72" fmla="*/ 3546 w 3577"/>
                <a:gd name="T73" fmla="*/ 28 h 232"/>
                <a:gd name="T74" fmla="*/ 3412 w 3577"/>
                <a:gd name="T75" fmla="*/ 146 h 232"/>
                <a:gd name="T76" fmla="*/ 3324 w 3577"/>
                <a:gd name="T77" fmla="*/ 183 h 232"/>
                <a:gd name="T78" fmla="*/ 3383 w 3577"/>
                <a:gd name="T79" fmla="*/ 230 h 232"/>
                <a:gd name="T80" fmla="*/ 2535 w 3577"/>
                <a:gd name="T81" fmla="*/ 228 h 232"/>
                <a:gd name="T82" fmla="*/ 3172 w 3577"/>
                <a:gd name="T83" fmla="*/ 4 h 232"/>
                <a:gd name="T84" fmla="*/ 3151 w 3577"/>
                <a:gd name="T85" fmla="*/ 212 h 232"/>
                <a:gd name="T86" fmla="*/ 3267 w 3577"/>
                <a:gd name="T87" fmla="*/ 165 h 232"/>
                <a:gd name="T88" fmla="*/ 3200 w 3577"/>
                <a:gd name="T89" fmla="*/ 214 h 232"/>
                <a:gd name="T90" fmla="*/ 3186 w 3577"/>
                <a:gd name="T91" fmla="*/ 18 h 232"/>
                <a:gd name="T92" fmla="*/ 2412 w 3577"/>
                <a:gd name="T93" fmla="*/ 16 h 232"/>
                <a:gd name="T94" fmla="*/ 2451 w 3577"/>
                <a:gd name="T95" fmla="*/ 8 h 232"/>
                <a:gd name="T96" fmla="*/ 2345 w 3577"/>
                <a:gd name="T97" fmla="*/ 116 h 232"/>
                <a:gd name="T98" fmla="*/ 2474 w 3577"/>
                <a:gd name="T99" fmla="*/ 110 h 232"/>
                <a:gd name="T100" fmla="*/ 2364 w 3577"/>
                <a:gd name="T101" fmla="*/ 116 h 232"/>
                <a:gd name="T102" fmla="*/ 1914 w 3577"/>
                <a:gd name="T103" fmla="*/ 226 h 232"/>
                <a:gd name="T104" fmla="*/ 1960 w 3577"/>
                <a:gd name="T105" fmla="*/ 31 h 232"/>
                <a:gd name="T106" fmla="*/ 1912 w 3577"/>
                <a:gd name="T107" fmla="*/ 208 h 232"/>
                <a:gd name="T108" fmla="*/ 1950 w 3577"/>
                <a:gd name="T109" fmla="*/ 146 h 232"/>
                <a:gd name="T110" fmla="*/ 2195 w 3577"/>
                <a:gd name="T111" fmla="*/ 16 h 232"/>
                <a:gd name="T112" fmla="*/ 2231 w 3577"/>
                <a:gd name="T113" fmla="*/ 8 h 232"/>
                <a:gd name="T114" fmla="*/ 2142 w 3577"/>
                <a:gd name="T115" fmla="*/ 85 h 232"/>
                <a:gd name="T116" fmla="*/ 2223 w 3577"/>
                <a:gd name="T117" fmla="*/ 204 h 232"/>
                <a:gd name="T118" fmla="*/ 2132 w 3577"/>
                <a:gd name="T119" fmla="*/ 181 h 232"/>
                <a:gd name="T120" fmla="*/ 2252 w 3577"/>
                <a:gd name="T121" fmla="*/ 173 h 232"/>
                <a:gd name="T122" fmla="*/ 2156 w 3577"/>
                <a:gd name="T123" fmla="*/ 5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577" h="232">
                  <a:moveTo>
                    <a:pt x="470" y="16"/>
                  </a:moveTo>
                  <a:lnTo>
                    <a:pt x="470" y="16"/>
                  </a:lnTo>
                  <a:lnTo>
                    <a:pt x="479" y="18"/>
                  </a:lnTo>
                  <a:lnTo>
                    <a:pt x="489" y="20"/>
                  </a:lnTo>
                  <a:lnTo>
                    <a:pt x="495" y="24"/>
                  </a:lnTo>
                  <a:lnTo>
                    <a:pt x="501" y="28"/>
                  </a:lnTo>
                  <a:lnTo>
                    <a:pt x="501" y="28"/>
                  </a:lnTo>
                  <a:lnTo>
                    <a:pt x="503" y="33"/>
                  </a:lnTo>
                  <a:lnTo>
                    <a:pt x="507" y="41"/>
                  </a:lnTo>
                  <a:lnTo>
                    <a:pt x="509" y="61"/>
                  </a:lnTo>
                  <a:lnTo>
                    <a:pt x="529" y="61"/>
                  </a:lnTo>
                  <a:lnTo>
                    <a:pt x="529" y="61"/>
                  </a:lnTo>
                  <a:lnTo>
                    <a:pt x="529" y="47"/>
                  </a:lnTo>
                  <a:lnTo>
                    <a:pt x="525" y="33"/>
                  </a:lnTo>
                  <a:lnTo>
                    <a:pt x="521" y="24"/>
                  </a:lnTo>
                  <a:lnTo>
                    <a:pt x="515" y="16"/>
                  </a:lnTo>
                  <a:lnTo>
                    <a:pt x="507" y="8"/>
                  </a:lnTo>
                  <a:lnTo>
                    <a:pt x="497" y="4"/>
                  </a:lnTo>
                  <a:lnTo>
                    <a:pt x="485" y="0"/>
                  </a:lnTo>
                  <a:lnTo>
                    <a:pt x="472" y="0"/>
                  </a:lnTo>
                  <a:lnTo>
                    <a:pt x="472" y="0"/>
                  </a:lnTo>
                  <a:lnTo>
                    <a:pt x="458" y="0"/>
                  </a:lnTo>
                  <a:lnTo>
                    <a:pt x="446" y="4"/>
                  </a:lnTo>
                  <a:lnTo>
                    <a:pt x="434" y="8"/>
                  </a:lnTo>
                  <a:lnTo>
                    <a:pt x="426" y="14"/>
                  </a:lnTo>
                  <a:lnTo>
                    <a:pt x="418" y="22"/>
                  </a:lnTo>
                  <a:lnTo>
                    <a:pt x="415" y="31"/>
                  </a:lnTo>
                  <a:lnTo>
                    <a:pt x="413" y="41"/>
                  </a:lnTo>
                  <a:lnTo>
                    <a:pt x="411" y="55"/>
                  </a:lnTo>
                  <a:lnTo>
                    <a:pt x="411" y="55"/>
                  </a:lnTo>
                  <a:lnTo>
                    <a:pt x="413" y="71"/>
                  </a:lnTo>
                  <a:lnTo>
                    <a:pt x="417" y="85"/>
                  </a:lnTo>
                  <a:lnTo>
                    <a:pt x="417" y="85"/>
                  </a:lnTo>
                  <a:lnTo>
                    <a:pt x="422" y="90"/>
                  </a:lnTo>
                  <a:lnTo>
                    <a:pt x="432" y="100"/>
                  </a:lnTo>
                  <a:lnTo>
                    <a:pt x="456" y="116"/>
                  </a:lnTo>
                  <a:lnTo>
                    <a:pt x="456" y="116"/>
                  </a:lnTo>
                  <a:lnTo>
                    <a:pt x="481" y="134"/>
                  </a:lnTo>
                  <a:lnTo>
                    <a:pt x="495" y="142"/>
                  </a:lnTo>
                  <a:lnTo>
                    <a:pt x="495" y="142"/>
                  </a:lnTo>
                  <a:lnTo>
                    <a:pt x="501" y="149"/>
                  </a:lnTo>
                  <a:lnTo>
                    <a:pt x="505" y="157"/>
                  </a:lnTo>
                  <a:lnTo>
                    <a:pt x="507" y="165"/>
                  </a:lnTo>
                  <a:lnTo>
                    <a:pt x="509" y="175"/>
                  </a:lnTo>
                  <a:lnTo>
                    <a:pt x="509" y="175"/>
                  </a:lnTo>
                  <a:lnTo>
                    <a:pt x="509" y="185"/>
                  </a:lnTo>
                  <a:lnTo>
                    <a:pt x="507" y="193"/>
                  </a:lnTo>
                  <a:lnTo>
                    <a:pt x="503" y="201"/>
                  </a:lnTo>
                  <a:lnTo>
                    <a:pt x="499" y="204"/>
                  </a:lnTo>
                  <a:lnTo>
                    <a:pt x="493" y="210"/>
                  </a:lnTo>
                  <a:lnTo>
                    <a:pt x="487" y="212"/>
                  </a:lnTo>
                  <a:lnTo>
                    <a:pt x="479" y="214"/>
                  </a:lnTo>
                  <a:lnTo>
                    <a:pt x="470" y="214"/>
                  </a:lnTo>
                  <a:lnTo>
                    <a:pt x="470" y="214"/>
                  </a:lnTo>
                  <a:lnTo>
                    <a:pt x="458" y="214"/>
                  </a:lnTo>
                  <a:lnTo>
                    <a:pt x="448" y="210"/>
                  </a:lnTo>
                  <a:lnTo>
                    <a:pt x="440" y="206"/>
                  </a:lnTo>
                  <a:lnTo>
                    <a:pt x="434" y="199"/>
                  </a:lnTo>
                  <a:lnTo>
                    <a:pt x="434" y="199"/>
                  </a:lnTo>
                  <a:lnTo>
                    <a:pt x="432" y="193"/>
                  </a:lnTo>
                  <a:lnTo>
                    <a:pt x="430" y="185"/>
                  </a:lnTo>
                  <a:lnTo>
                    <a:pt x="428" y="165"/>
                  </a:lnTo>
                  <a:lnTo>
                    <a:pt x="409" y="165"/>
                  </a:lnTo>
                  <a:lnTo>
                    <a:pt x="409" y="165"/>
                  </a:lnTo>
                  <a:lnTo>
                    <a:pt x="409" y="181"/>
                  </a:lnTo>
                  <a:lnTo>
                    <a:pt x="411" y="195"/>
                  </a:lnTo>
                  <a:lnTo>
                    <a:pt x="415" y="206"/>
                  </a:lnTo>
                  <a:lnTo>
                    <a:pt x="422" y="214"/>
                  </a:lnTo>
                  <a:lnTo>
                    <a:pt x="430" y="222"/>
                  </a:lnTo>
                  <a:lnTo>
                    <a:pt x="442" y="228"/>
                  </a:lnTo>
                  <a:lnTo>
                    <a:pt x="454" y="230"/>
                  </a:lnTo>
                  <a:lnTo>
                    <a:pt x="470" y="232"/>
                  </a:lnTo>
                  <a:lnTo>
                    <a:pt x="470" y="232"/>
                  </a:lnTo>
                  <a:lnTo>
                    <a:pt x="483" y="230"/>
                  </a:lnTo>
                  <a:lnTo>
                    <a:pt x="495" y="228"/>
                  </a:lnTo>
                  <a:lnTo>
                    <a:pt x="505" y="224"/>
                  </a:lnTo>
                  <a:lnTo>
                    <a:pt x="513" y="216"/>
                  </a:lnTo>
                  <a:lnTo>
                    <a:pt x="521" y="208"/>
                  </a:lnTo>
                  <a:lnTo>
                    <a:pt x="525" y="199"/>
                  </a:lnTo>
                  <a:lnTo>
                    <a:pt x="529" y="187"/>
                  </a:lnTo>
                  <a:lnTo>
                    <a:pt x="529" y="173"/>
                  </a:lnTo>
                  <a:lnTo>
                    <a:pt x="529" y="173"/>
                  </a:lnTo>
                  <a:lnTo>
                    <a:pt x="527" y="153"/>
                  </a:lnTo>
                  <a:lnTo>
                    <a:pt x="525" y="147"/>
                  </a:lnTo>
                  <a:lnTo>
                    <a:pt x="521" y="140"/>
                  </a:lnTo>
                  <a:lnTo>
                    <a:pt x="521" y="140"/>
                  </a:lnTo>
                  <a:lnTo>
                    <a:pt x="513" y="130"/>
                  </a:lnTo>
                  <a:lnTo>
                    <a:pt x="499" y="120"/>
                  </a:lnTo>
                  <a:lnTo>
                    <a:pt x="499" y="120"/>
                  </a:lnTo>
                  <a:lnTo>
                    <a:pt x="474" y="104"/>
                  </a:lnTo>
                  <a:lnTo>
                    <a:pt x="474" y="104"/>
                  </a:lnTo>
                  <a:lnTo>
                    <a:pt x="442" y="83"/>
                  </a:lnTo>
                  <a:lnTo>
                    <a:pt x="442" y="83"/>
                  </a:lnTo>
                  <a:lnTo>
                    <a:pt x="438" y="77"/>
                  </a:lnTo>
                  <a:lnTo>
                    <a:pt x="434" y="69"/>
                  </a:lnTo>
                  <a:lnTo>
                    <a:pt x="432" y="61"/>
                  </a:lnTo>
                  <a:lnTo>
                    <a:pt x="430" y="51"/>
                  </a:lnTo>
                  <a:lnTo>
                    <a:pt x="430" y="51"/>
                  </a:lnTo>
                  <a:lnTo>
                    <a:pt x="432" y="43"/>
                  </a:lnTo>
                  <a:lnTo>
                    <a:pt x="434" y="35"/>
                  </a:lnTo>
                  <a:lnTo>
                    <a:pt x="436" y="30"/>
                  </a:lnTo>
                  <a:lnTo>
                    <a:pt x="440" y="26"/>
                  </a:lnTo>
                  <a:lnTo>
                    <a:pt x="446" y="22"/>
                  </a:lnTo>
                  <a:lnTo>
                    <a:pt x="454" y="18"/>
                  </a:lnTo>
                  <a:lnTo>
                    <a:pt x="462" y="18"/>
                  </a:lnTo>
                  <a:lnTo>
                    <a:pt x="470" y="16"/>
                  </a:lnTo>
                  <a:lnTo>
                    <a:pt x="470" y="16"/>
                  </a:lnTo>
                  <a:close/>
                  <a:moveTo>
                    <a:pt x="1059" y="4"/>
                  </a:moveTo>
                  <a:lnTo>
                    <a:pt x="989" y="228"/>
                  </a:lnTo>
                  <a:lnTo>
                    <a:pt x="1008" y="228"/>
                  </a:lnTo>
                  <a:lnTo>
                    <a:pt x="1026" y="169"/>
                  </a:lnTo>
                  <a:lnTo>
                    <a:pt x="1114" y="169"/>
                  </a:lnTo>
                  <a:lnTo>
                    <a:pt x="1132" y="228"/>
                  </a:lnTo>
                  <a:lnTo>
                    <a:pt x="1152" y="228"/>
                  </a:lnTo>
                  <a:lnTo>
                    <a:pt x="1083" y="4"/>
                  </a:lnTo>
                  <a:lnTo>
                    <a:pt x="1059" y="4"/>
                  </a:lnTo>
                  <a:close/>
                  <a:moveTo>
                    <a:pt x="1032" y="151"/>
                  </a:moveTo>
                  <a:lnTo>
                    <a:pt x="1069" y="26"/>
                  </a:lnTo>
                  <a:lnTo>
                    <a:pt x="1071" y="26"/>
                  </a:lnTo>
                  <a:lnTo>
                    <a:pt x="1108" y="151"/>
                  </a:lnTo>
                  <a:lnTo>
                    <a:pt x="1032" y="151"/>
                  </a:lnTo>
                  <a:close/>
                  <a:moveTo>
                    <a:pt x="242" y="92"/>
                  </a:moveTo>
                  <a:lnTo>
                    <a:pt x="242" y="92"/>
                  </a:lnTo>
                  <a:lnTo>
                    <a:pt x="244" y="87"/>
                  </a:lnTo>
                  <a:lnTo>
                    <a:pt x="246" y="79"/>
                  </a:lnTo>
                  <a:lnTo>
                    <a:pt x="247" y="57"/>
                  </a:lnTo>
                  <a:lnTo>
                    <a:pt x="247" y="57"/>
                  </a:lnTo>
                  <a:lnTo>
                    <a:pt x="247" y="43"/>
                  </a:lnTo>
                  <a:lnTo>
                    <a:pt x="246" y="31"/>
                  </a:lnTo>
                  <a:lnTo>
                    <a:pt x="242" y="24"/>
                  </a:lnTo>
                  <a:lnTo>
                    <a:pt x="236" y="16"/>
                  </a:lnTo>
                  <a:lnTo>
                    <a:pt x="236" y="16"/>
                  </a:lnTo>
                  <a:lnTo>
                    <a:pt x="230" y="10"/>
                  </a:lnTo>
                  <a:lnTo>
                    <a:pt x="220" y="8"/>
                  </a:lnTo>
                  <a:lnTo>
                    <a:pt x="208" y="4"/>
                  </a:lnTo>
                  <a:lnTo>
                    <a:pt x="194" y="4"/>
                  </a:lnTo>
                  <a:lnTo>
                    <a:pt x="132" y="4"/>
                  </a:lnTo>
                  <a:lnTo>
                    <a:pt x="132" y="228"/>
                  </a:lnTo>
                  <a:lnTo>
                    <a:pt x="151" y="228"/>
                  </a:lnTo>
                  <a:lnTo>
                    <a:pt x="151" y="120"/>
                  </a:lnTo>
                  <a:lnTo>
                    <a:pt x="189" y="120"/>
                  </a:lnTo>
                  <a:lnTo>
                    <a:pt x="189" y="120"/>
                  </a:lnTo>
                  <a:lnTo>
                    <a:pt x="198" y="120"/>
                  </a:lnTo>
                  <a:lnTo>
                    <a:pt x="206" y="122"/>
                  </a:lnTo>
                  <a:lnTo>
                    <a:pt x="212" y="126"/>
                  </a:lnTo>
                  <a:lnTo>
                    <a:pt x="218" y="130"/>
                  </a:lnTo>
                  <a:lnTo>
                    <a:pt x="218" y="130"/>
                  </a:lnTo>
                  <a:lnTo>
                    <a:pt x="224" y="142"/>
                  </a:lnTo>
                  <a:lnTo>
                    <a:pt x="226" y="153"/>
                  </a:lnTo>
                  <a:lnTo>
                    <a:pt x="226" y="171"/>
                  </a:lnTo>
                  <a:lnTo>
                    <a:pt x="226" y="171"/>
                  </a:lnTo>
                  <a:lnTo>
                    <a:pt x="228" y="210"/>
                  </a:lnTo>
                  <a:lnTo>
                    <a:pt x="230" y="228"/>
                  </a:lnTo>
                  <a:lnTo>
                    <a:pt x="247" y="228"/>
                  </a:lnTo>
                  <a:lnTo>
                    <a:pt x="247" y="228"/>
                  </a:lnTo>
                  <a:lnTo>
                    <a:pt x="246" y="203"/>
                  </a:lnTo>
                  <a:lnTo>
                    <a:pt x="246" y="203"/>
                  </a:lnTo>
                  <a:lnTo>
                    <a:pt x="244" y="144"/>
                  </a:lnTo>
                  <a:lnTo>
                    <a:pt x="244" y="144"/>
                  </a:lnTo>
                  <a:lnTo>
                    <a:pt x="242" y="130"/>
                  </a:lnTo>
                  <a:lnTo>
                    <a:pt x="240" y="124"/>
                  </a:lnTo>
                  <a:lnTo>
                    <a:pt x="236" y="120"/>
                  </a:lnTo>
                  <a:lnTo>
                    <a:pt x="236" y="120"/>
                  </a:lnTo>
                  <a:lnTo>
                    <a:pt x="228" y="116"/>
                  </a:lnTo>
                  <a:lnTo>
                    <a:pt x="212" y="112"/>
                  </a:lnTo>
                  <a:lnTo>
                    <a:pt x="212" y="110"/>
                  </a:lnTo>
                  <a:lnTo>
                    <a:pt x="212" y="110"/>
                  </a:lnTo>
                  <a:lnTo>
                    <a:pt x="222" y="108"/>
                  </a:lnTo>
                  <a:lnTo>
                    <a:pt x="230" y="104"/>
                  </a:lnTo>
                  <a:lnTo>
                    <a:pt x="238" y="98"/>
                  </a:lnTo>
                  <a:lnTo>
                    <a:pt x="242" y="92"/>
                  </a:lnTo>
                  <a:lnTo>
                    <a:pt x="242" y="92"/>
                  </a:lnTo>
                  <a:close/>
                  <a:moveTo>
                    <a:pt x="185" y="102"/>
                  </a:moveTo>
                  <a:lnTo>
                    <a:pt x="151" y="102"/>
                  </a:lnTo>
                  <a:lnTo>
                    <a:pt x="151" y="22"/>
                  </a:lnTo>
                  <a:lnTo>
                    <a:pt x="192" y="22"/>
                  </a:lnTo>
                  <a:lnTo>
                    <a:pt x="192" y="22"/>
                  </a:lnTo>
                  <a:lnTo>
                    <a:pt x="208" y="22"/>
                  </a:lnTo>
                  <a:lnTo>
                    <a:pt x="214" y="26"/>
                  </a:lnTo>
                  <a:lnTo>
                    <a:pt x="218" y="28"/>
                  </a:lnTo>
                  <a:lnTo>
                    <a:pt x="218" y="28"/>
                  </a:lnTo>
                  <a:lnTo>
                    <a:pt x="222" y="31"/>
                  </a:lnTo>
                  <a:lnTo>
                    <a:pt x="226" y="39"/>
                  </a:lnTo>
                  <a:lnTo>
                    <a:pt x="228" y="47"/>
                  </a:lnTo>
                  <a:lnTo>
                    <a:pt x="228" y="57"/>
                  </a:lnTo>
                  <a:lnTo>
                    <a:pt x="228" y="57"/>
                  </a:lnTo>
                  <a:lnTo>
                    <a:pt x="228" y="69"/>
                  </a:lnTo>
                  <a:lnTo>
                    <a:pt x="226" y="81"/>
                  </a:lnTo>
                  <a:lnTo>
                    <a:pt x="222" y="88"/>
                  </a:lnTo>
                  <a:lnTo>
                    <a:pt x="218" y="92"/>
                  </a:lnTo>
                  <a:lnTo>
                    <a:pt x="218" y="92"/>
                  </a:lnTo>
                  <a:lnTo>
                    <a:pt x="212" y="98"/>
                  </a:lnTo>
                  <a:lnTo>
                    <a:pt x="204" y="100"/>
                  </a:lnTo>
                  <a:lnTo>
                    <a:pt x="194" y="102"/>
                  </a:lnTo>
                  <a:lnTo>
                    <a:pt x="185" y="102"/>
                  </a:lnTo>
                  <a:lnTo>
                    <a:pt x="185" y="102"/>
                  </a:lnTo>
                  <a:close/>
                  <a:moveTo>
                    <a:pt x="1156" y="22"/>
                  </a:moveTo>
                  <a:lnTo>
                    <a:pt x="1209" y="22"/>
                  </a:lnTo>
                  <a:lnTo>
                    <a:pt x="1209" y="228"/>
                  </a:lnTo>
                  <a:lnTo>
                    <a:pt x="1228" y="228"/>
                  </a:lnTo>
                  <a:lnTo>
                    <a:pt x="1228" y="22"/>
                  </a:lnTo>
                  <a:lnTo>
                    <a:pt x="1283" y="22"/>
                  </a:lnTo>
                  <a:lnTo>
                    <a:pt x="1283" y="4"/>
                  </a:lnTo>
                  <a:lnTo>
                    <a:pt x="1156" y="4"/>
                  </a:lnTo>
                  <a:lnTo>
                    <a:pt x="1156" y="22"/>
                  </a:lnTo>
                  <a:close/>
                  <a:moveTo>
                    <a:pt x="1307" y="228"/>
                  </a:moveTo>
                  <a:lnTo>
                    <a:pt x="1327" y="228"/>
                  </a:lnTo>
                  <a:lnTo>
                    <a:pt x="1327" y="4"/>
                  </a:lnTo>
                  <a:lnTo>
                    <a:pt x="1307" y="4"/>
                  </a:lnTo>
                  <a:lnTo>
                    <a:pt x="1307" y="228"/>
                  </a:lnTo>
                  <a:close/>
                  <a:moveTo>
                    <a:pt x="92" y="12"/>
                  </a:moveTo>
                  <a:lnTo>
                    <a:pt x="92" y="12"/>
                  </a:lnTo>
                  <a:lnTo>
                    <a:pt x="86" y="8"/>
                  </a:lnTo>
                  <a:lnTo>
                    <a:pt x="78" y="6"/>
                  </a:lnTo>
                  <a:lnTo>
                    <a:pt x="61" y="4"/>
                  </a:lnTo>
                  <a:lnTo>
                    <a:pt x="0" y="4"/>
                  </a:lnTo>
                  <a:lnTo>
                    <a:pt x="0" y="228"/>
                  </a:lnTo>
                  <a:lnTo>
                    <a:pt x="19" y="228"/>
                  </a:lnTo>
                  <a:lnTo>
                    <a:pt x="19" y="124"/>
                  </a:lnTo>
                  <a:lnTo>
                    <a:pt x="57" y="124"/>
                  </a:lnTo>
                  <a:lnTo>
                    <a:pt x="57" y="124"/>
                  </a:lnTo>
                  <a:lnTo>
                    <a:pt x="71" y="122"/>
                  </a:lnTo>
                  <a:lnTo>
                    <a:pt x="82" y="120"/>
                  </a:lnTo>
                  <a:lnTo>
                    <a:pt x="90" y="114"/>
                  </a:lnTo>
                  <a:lnTo>
                    <a:pt x="98" y="108"/>
                  </a:lnTo>
                  <a:lnTo>
                    <a:pt x="98" y="108"/>
                  </a:lnTo>
                  <a:lnTo>
                    <a:pt x="104" y="98"/>
                  </a:lnTo>
                  <a:lnTo>
                    <a:pt x="108" y="88"/>
                  </a:lnTo>
                  <a:lnTo>
                    <a:pt x="110" y="75"/>
                  </a:lnTo>
                  <a:lnTo>
                    <a:pt x="110" y="59"/>
                  </a:lnTo>
                  <a:lnTo>
                    <a:pt x="110" y="59"/>
                  </a:lnTo>
                  <a:lnTo>
                    <a:pt x="110" y="43"/>
                  </a:lnTo>
                  <a:lnTo>
                    <a:pt x="106" y="30"/>
                  </a:lnTo>
                  <a:lnTo>
                    <a:pt x="100" y="20"/>
                  </a:lnTo>
                  <a:lnTo>
                    <a:pt x="92" y="12"/>
                  </a:lnTo>
                  <a:lnTo>
                    <a:pt x="92" y="12"/>
                  </a:lnTo>
                  <a:close/>
                  <a:moveTo>
                    <a:pt x="57" y="106"/>
                  </a:moveTo>
                  <a:lnTo>
                    <a:pt x="19" y="106"/>
                  </a:lnTo>
                  <a:lnTo>
                    <a:pt x="19" y="22"/>
                  </a:lnTo>
                  <a:lnTo>
                    <a:pt x="57" y="22"/>
                  </a:lnTo>
                  <a:lnTo>
                    <a:pt x="57" y="22"/>
                  </a:lnTo>
                  <a:lnTo>
                    <a:pt x="71" y="22"/>
                  </a:lnTo>
                  <a:lnTo>
                    <a:pt x="76" y="24"/>
                  </a:lnTo>
                  <a:lnTo>
                    <a:pt x="80" y="28"/>
                  </a:lnTo>
                  <a:lnTo>
                    <a:pt x="80" y="28"/>
                  </a:lnTo>
                  <a:lnTo>
                    <a:pt x="84" y="33"/>
                  </a:lnTo>
                  <a:lnTo>
                    <a:pt x="88" y="41"/>
                  </a:lnTo>
                  <a:lnTo>
                    <a:pt x="90" y="49"/>
                  </a:lnTo>
                  <a:lnTo>
                    <a:pt x="90" y="61"/>
                  </a:lnTo>
                  <a:lnTo>
                    <a:pt x="90" y="61"/>
                  </a:lnTo>
                  <a:lnTo>
                    <a:pt x="90" y="73"/>
                  </a:lnTo>
                  <a:lnTo>
                    <a:pt x="88" y="81"/>
                  </a:lnTo>
                  <a:lnTo>
                    <a:pt x="86" y="88"/>
                  </a:lnTo>
                  <a:lnTo>
                    <a:pt x="82" y="96"/>
                  </a:lnTo>
                  <a:lnTo>
                    <a:pt x="76" y="100"/>
                  </a:lnTo>
                  <a:lnTo>
                    <a:pt x="71" y="104"/>
                  </a:lnTo>
                  <a:lnTo>
                    <a:pt x="65" y="106"/>
                  </a:lnTo>
                  <a:lnTo>
                    <a:pt x="57" y="106"/>
                  </a:lnTo>
                  <a:lnTo>
                    <a:pt x="57" y="106"/>
                  </a:lnTo>
                  <a:close/>
                  <a:moveTo>
                    <a:pt x="582" y="122"/>
                  </a:moveTo>
                  <a:lnTo>
                    <a:pt x="660" y="122"/>
                  </a:lnTo>
                  <a:lnTo>
                    <a:pt x="660" y="104"/>
                  </a:lnTo>
                  <a:lnTo>
                    <a:pt x="582" y="104"/>
                  </a:lnTo>
                  <a:lnTo>
                    <a:pt x="582" y="22"/>
                  </a:lnTo>
                  <a:lnTo>
                    <a:pt x="664" y="22"/>
                  </a:lnTo>
                  <a:lnTo>
                    <a:pt x="664" y="4"/>
                  </a:lnTo>
                  <a:lnTo>
                    <a:pt x="562" y="4"/>
                  </a:lnTo>
                  <a:lnTo>
                    <a:pt x="562" y="228"/>
                  </a:lnTo>
                  <a:lnTo>
                    <a:pt x="666" y="228"/>
                  </a:lnTo>
                  <a:lnTo>
                    <a:pt x="666" y="210"/>
                  </a:lnTo>
                  <a:lnTo>
                    <a:pt x="582" y="210"/>
                  </a:lnTo>
                  <a:lnTo>
                    <a:pt x="582" y="122"/>
                  </a:lnTo>
                  <a:close/>
                  <a:moveTo>
                    <a:pt x="816" y="201"/>
                  </a:moveTo>
                  <a:lnTo>
                    <a:pt x="816" y="201"/>
                  </a:lnTo>
                  <a:lnTo>
                    <a:pt x="725" y="4"/>
                  </a:lnTo>
                  <a:lnTo>
                    <a:pt x="694" y="4"/>
                  </a:lnTo>
                  <a:lnTo>
                    <a:pt x="694" y="228"/>
                  </a:lnTo>
                  <a:lnTo>
                    <a:pt x="713" y="228"/>
                  </a:lnTo>
                  <a:lnTo>
                    <a:pt x="713" y="30"/>
                  </a:lnTo>
                  <a:lnTo>
                    <a:pt x="715" y="30"/>
                  </a:lnTo>
                  <a:lnTo>
                    <a:pt x="806" y="228"/>
                  </a:lnTo>
                  <a:lnTo>
                    <a:pt x="835" y="228"/>
                  </a:lnTo>
                  <a:lnTo>
                    <a:pt x="835" y="4"/>
                  </a:lnTo>
                  <a:lnTo>
                    <a:pt x="816" y="4"/>
                  </a:lnTo>
                  <a:lnTo>
                    <a:pt x="816" y="201"/>
                  </a:lnTo>
                  <a:close/>
                  <a:moveTo>
                    <a:pt x="859" y="22"/>
                  </a:moveTo>
                  <a:lnTo>
                    <a:pt x="912" y="22"/>
                  </a:lnTo>
                  <a:lnTo>
                    <a:pt x="912" y="228"/>
                  </a:lnTo>
                  <a:lnTo>
                    <a:pt x="932" y="228"/>
                  </a:lnTo>
                  <a:lnTo>
                    <a:pt x="932" y="22"/>
                  </a:lnTo>
                  <a:lnTo>
                    <a:pt x="987" y="22"/>
                  </a:lnTo>
                  <a:lnTo>
                    <a:pt x="987" y="4"/>
                  </a:lnTo>
                  <a:lnTo>
                    <a:pt x="859" y="4"/>
                  </a:lnTo>
                  <a:lnTo>
                    <a:pt x="859" y="22"/>
                  </a:lnTo>
                  <a:close/>
                  <a:moveTo>
                    <a:pt x="303" y="122"/>
                  </a:moveTo>
                  <a:lnTo>
                    <a:pt x="381" y="122"/>
                  </a:lnTo>
                  <a:lnTo>
                    <a:pt x="381" y="104"/>
                  </a:lnTo>
                  <a:lnTo>
                    <a:pt x="303" y="104"/>
                  </a:lnTo>
                  <a:lnTo>
                    <a:pt x="303" y="22"/>
                  </a:lnTo>
                  <a:lnTo>
                    <a:pt x="383" y="22"/>
                  </a:lnTo>
                  <a:lnTo>
                    <a:pt x="383" y="4"/>
                  </a:lnTo>
                  <a:lnTo>
                    <a:pt x="283" y="4"/>
                  </a:lnTo>
                  <a:lnTo>
                    <a:pt x="283" y="228"/>
                  </a:lnTo>
                  <a:lnTo>
                    <a:pt x="387" y="228"/>
                  </a:lnTo>
                  <a:lnTo>
                    <a:pt x="387" y="210"/>
                  </a:lnTo>
                  <a:lnTo>
                    <a:pt x="303" y="210"/>
                  </a:lnTo>
                  <a:lnTo>
                    <a:pt x="303" y="122"/>
                  </a:lnTo>
                  <a:close/>
                  <a:moveTo>
                    <a:pt x="1655" y="201"/>
                  </a:moveTo>
                  <a:lnTo>
                    <a:pt x="1655" y="201"/>
                  </a:lnTo>
                  <a:lnTo>
                    <a:pt x="1564" y="4"/>
                  </a:lnTo>
                  <a:lnTo>
                    <a:pt x="1535" y="4"/>
                  </a:lnTo>
                  <a:lnTo>
                    <a:pt x="1535" y="228"/>
                  </a:lnTo>
                  <a:lnTo>
                    <a:pt x="1555" y="228"/>
                  </a:lnTo>
                  <a:lnTo>
                    <a:pt x="1555" y="30"/>
                  </a:lnTo>
                  <a:lnTo>
                    <a:pt x="1555" y="30"/>
                  </a:lnTo>
                  <a:lnTo>
                    <a:pt x="1645" y="228"/>
                  </a:lnTo>
                  <a:lnTo>
                    <a:pt x="1674" y="228"/>
                  </a:lnTo>
                  <a:lnTo>
                    <a:pt x="1674" y="4"/>
                  </a:lnTo>
                  <a:lnTo>
                    <a:pt x="1655" y="4"/>
                  </a:lnTo>
                  <a:lnTo>
                    <a:pt x="1655" y="201"/>
                  </a:lnTo>
                  <a:close/>
                  <a:moveTo>
                    <a:pt x="3096" y="92"/>
                  </a:moveTo>
                  <a:lnTo>
                    <a:pt x="3096" y="92"/>
                  </a:lnTo>
                  <a:lnTo>
                    <a:pt x="3100" y="87"/>
                  </a:lnTo>
                  <a:lnTo>
                    <a:pt x="3101" y="79"/>
                  </a:lnTo>
                  <a:lnTo>
                    <a:pt x="3101" y="57"/>
                  </a:lnTo>
                  <a:lnTo>
                    <a:pt x="3101" y="57"/>
                  </a:lnTo>
                  <a:lnTo>
                    <a:pt x="3101" y="43"/>
                  </a:lnTo>
                  <a:lnTo>
                    <a:pt x="3100" y="31"/>
                  </a:lnTo>
                  <a:lnTo>
                    <a:pt x="3096" y="24"/>
                  </a:lnTo>
                  <a:lnTo>
                    <a:pt x="3092" y="16"/>
                  </a:lnTo>
                  <a:lnTo>
                    <a:pt x="3092" y="16"/>
                  </a:lnTo>
                  <a:lnTo>
                    <a:pt x="3084" y="10"/>
                  </a:lnTo>
                  <a:lnTo>
                    <a:pt x="3076" y="8"/>
                  </a:lnTo>
                  <a:lnTo>
                    <a:pt x="3062" y="4"/>
                  </a:lnTo>
                  <a:lnTo>
                    <a:pt x="3048" y="4"/>
                  </a:lnTo>
                  <a:lnTo>
                    <a:pt x="2987" y="4"/>
                  </a:lnTo>
                  <a:lnTo>
                    <a:pt x="2987" y="228"/>
                  </a:lnTo>
                  <a:lnTo>
                    <a:pt x="3007" y="228"/>
                  </a:lnTo>
                  <a:lnTo>
                    <a:pt x="3007" y="120"/>
                  </a:lnTo>
                  <a:lnTo>
                    <a:pt x="3044" y="120"/>
                  </a:lnTo>
                  <a:lnTo>
                    <a:pt x="3044" y="120"/>
                  </a:lnTo>
                  <a:lnTo>
                    <a:pt x="3052" y="120"/>
                  </a:lnTo>
                  <a:lnTo>
                    <a:pt x="3060" y="122"/>
                  </a:lnTo>
                  <a:lnTo>
                    <a:pt x="3068" y="126"/>
                  </a:lnTo>
                  <a:lnTo>
                    <a:pt x="3072" y="130"/>
                  </a:lnTo>
                  <a:lnTo>
                    <a:pt x="3072" y="130"/>
                  </a:lnTo>
                  <a:lnTo>
                    <a:pt x="3078" y="142"/>
                  </a:lnTo>
                  <a:lnTo>
                    <a:pt x="3082" y="153"/>
                  </a:lnTo>
                  <a:lnTo>
                    <a:pt x="3082" y="171"/>
                  </a:lnTo>
                  <a:lnTo>
                    <a:pt x="3082" y="171"/>
                  </a:lnTo>
                  <a:lnTo>
                    <a:pt x="3082" y="210"/>
                  </a:lnTo>
                  <a:lnTo>
                    <a:pt x="3084" y="228"/>
                  </a:lnTo>
                  <a:lnTo>
                    <a:pt x="3101" y="228"/>
                  </a:lnTo>
                  <a:lnTo>
                    <a:pt x="3101" y="228"/>
                  </a:lnTo>
                  <a:lnTo>
                    <a:pt x="3101" y="203"/>
                  </a:lnTo>
                  <a:lnTo>
                    <a:pt x="3101" y="203"/>
                  </a:lnTo>
                  <a:lnTo>
                    <a:pt x="3100" y="144"/>
                  </a:lnTo>
                  <a:lnTo>
                    <a:pt x="3100" y="144"/>
                  </a:lnTo>
                  <a:lnTo>
                    <a:pt x="3096" y="130"/>
                  </a:lnTo>
                  <a:lnTo>
                    <a:pt x="3094" y="124"/>
                  </a:lnTo>
                  <a:lnTo>
                    <a:pt x="3090" y="120"/>
                  </a:lnTo>
                  <a:lnTo>
                    <a:pt x="3090" y="120"/>
                  </a:lnTo>
                  <a:lnTo>
                    <a:pt x="3082" y="116"/>
                  </a:lnTo>
                  <a:lnTo>
                    <a:pt x="3068" y="112"/>
                  </a:lnTo>
                  <a:lnTo>
                    <a:pt x="3068" y="110"/>
                  </a:lnTo>
                  <a:lnTo>
                    <a:pt x="3068" y="110"/>
                  </a:lnTo>
                  <a:lnTo>
                    <a:pt x="3078" y="108"/>
                  </a:lnTo>
                  <a:lnTo>
                    <a:pt x="3086" y="104"/>
                  </a:lnTo>
                  <a:lnTo>
                    <a:pt x="3092" y="98"/>
                  </a:lnTo>
                  <a:lnTo>
                    <a:pt x="3096" y="92"/>
                  </a:lnTo>
                  <a:lnTo>
                    <a:pt x="3096" y="92"/>
                  </a:lnTo>
                  <a:close/>
                  <a:moveTo>
                    <a:pt x="3039" y="102"/>
                  </a:moveTo>
                  <a:lnTo>
                    <a:pt x="3007" y="102"/>
                  </a:lnTo>
                  <a:lnTo>
                    <a:pt x="3007" y="22"/>
                  </a:lnTo>
                  <a:lnTo>
                    <a:pt x="3046" y="22"/>
                  </a:lnTo>
                  <a:lnTo>
                    <a:pt x="3046" y="22"/>
                  </a:lnTo>
                  <a:lnTo>
                    <a:pt x="3064" y="22"/>
                  </a:lnTo>
                  <a:lnTo>
                    <a:pt x="3070" y="26"/>
                  </a:lnTo>
                  <a:lnTo>
                    <a:pt x="3074" y="28"/>
                  </a:lnTo>
                  <a:lnTo>
                    <a:pt x="3074" y="28"/>
                  </a:lnTo>
                  <a:lnTo>
                    <a:pt x="3078" y="31"/>
                  </a:lnTo>
                  <a:lnTo>
                    <a:pt x="3080" y="39"/>
                  </a:lnTo>
                  <a:lnTo>
                    <a:pt x="3082" y="47"/>
                  </a:lnTo>
                  <a:lnTo>
                    <a:pt x="3082" y="57"/>
                  </a:lnTo>
                  <a:lnTo>
                    <a:pt x="3082" y="57"/>
                  </a:lnTo>
                  <a:lnTo>
                    <a:pt x="3082" y="69"/>
                  </a:lnTo>
                  <a:lnTo>
                    <a:pt x="3080" y="81"/>
                  </a:lnTo>
                  <a:lnTo>
                    <a:pt x="3076" y="88"/>
                  </a:lnTo>
                  <a:lnTo>
                    <a:pt x="3072" y="92"/>
                  </a:lnTo>
                  <a:lnTo>
                    <a:pt x="3072" y="92"/>
                  </a:lnTo>
                  <a:lnTo>
                    <a:pt x="3066" y="98"/>
                  </a:lnTo>
                  <a:lnTo>
                    <a:pt x="3058" y="100"/>
                  </a:lnTo>
                  <a:lnTo>
                    <a:pt x="3050" y="102"/>
                  </a:lnTo>
                  <a:lnTo>
                    <a:pt x="3039" y="102"/>
                  </a:lnTo>
                  <a:lnTo>
                    <a:pt x="3039" y="102"/>
                  </a:lnTo>
                  <a:close/>
                  <a:moveTo>
                    <a:pt x="2885" y="16"/>
                  </a:moveTo>
                  <a:lnTo>
                    <a:pt x="2885" y="16"/>
                  </a:lnTo>
                  <a:lnTo>
                    <a:pt x="2897" y="18"/>
                  </a:lnTo>
                  <a:lnTo>
                    <a:pt x="2905" y="20"/>
                  </a:lnTo>
                  <a:lnTo>
                    <a:pt x="2913" y="24"/>
                  </a:lnTo>
                  <a:lnTo>
                    <a:pt x="2919" y="28"/>
                  </a:lnTo>
                  <a:lnTo>
                    <a:pt x="2925" y="33"/>
                  </a:lnTo>
                  <a:lnTo>
                    <a:pt x="2927" y="41"/>
                  </a:lnTo>
                  <a:lnTo>
                    <a:pt x="2929" y="51"/>
                  </a:lnTo>
                  <a:lnTo>
                    <a:pt x="2930" y="61"/>
                  </a:lnTo>
                  <a:lnTo>
                    <a:pt x="2950" y="61"/>
                  </a:lnTo>
                  <a:lnTo>
                    <a:pt x="2950" y="61"/>
                  </a:lnTo>
                  <a:lnTo>
                    <a:pt x="2948" y="47"/>
                  </a:lnTo>
                  <a:lnTo>
                    <a:pt x="2946" y="33"/>
                  </a:lnTo>
                  <a:lnTo>
                    <a:pt x="2942" y="24"/>
                  </a:lnTo>
                  <a:lnTo>
                    <a:pt x="2934" y="16"/>
                  </a:lnTo>
                  <a:lnTo>
                    <a:pt x="2925" y="8"/>
                  </a:lnTo>
                  <a:lnTo>
                    <a:pt x="2915" y="4"/>
                  </a:lnTo>
                  <a:lnTo>
                    <a:pt x="2901" y="0"/>
                  </a:lnTo>
                  <a:lnTo>
                    <a:pt x="2885" y="0"/>
                  </a:lnTo>
                  <a:lnTo>
                    <a:pt x="2885" y="0"/>
                  </a:lnTo>
                  <a:lnTo>
                    <a:pt x="2870" y="0"/>
                  </a:lnTo>
                  <a:lnTo>
                    <a:pt x="2858" y="4"/>
                  </a:lnTo>
                  <a:lnTo>
                    <a:pt x="2846" y="12"/>
                  </a:lnTo>
                  <a:lnTo>
                    <a:pt x="2836" y="20"/>
                  </a:lnTo>
                  <a:lnTo>
                    <a:pt x="2836" y="20"/>
                  </a:lnTo>
                  <a:lnTo>
                    <a:pt x="2830" y="30"/>
                  </a:lnTo>
                  <a:lnTo>
                    <a:pt x="2826" y="39"/>
                  </a:lnTo>
                  <a:lnTo>
                    <a:pt x="2822" y="53"/>
                  </a:lnTo>
                  <a:lnTo>
                    <a:pt x="2820" y="67"/>
                  </a:lnTo>
                  <a:lnTo>
                    <a:pt x="2820" y="67"/>
                  </a:lnTo>
                  <a:lnTo>
                    <a:pt x="2818" y="116"/>
                  </a:lnTo>
                  <a:lnTo>
                    <a:pt x="2818" y="116"/>
                  </a:lnTo>
                  <a:lnTo>
                    <a:pt x="2820" y="165"/>
                  </a:lnTo>
                  <a:lnTo>
                    <a:pt x="2820" y="165"/>
                  </a:lnTo>
                  <a:lnTo>
                    <a:pt x="2822" y="179"/>
                  </a:lnTo>
                  <a:lnTo>
                    <a:pt x="2826" y="193"/>
                  </a:lnTo>
                  <a:lnTo>
                    <a:pt x="2830" y="203"/>
                  </a:lnTo>
                  <a:lnTo>
                    <a:pt x="2836" y="212"/>
                  </a:lnTo>
                  <a:lnTo>
                    <a:pt x="2836" y="212"/>
                  </a:lnTo>
                  <a:lnTo>
                    <a:pt x="2846" y="220"/>
                  </a:lnTo>
                  <a:lnTo>
                    <a:pt x="2858" y="226"/>
                  </a:lnTo>
                  <a:lnTo>
                    <a:pt x="2870" y="230"/>
                  </a:lnTo>
                  <a:lnTo>
                    <a:pt x="2885" y="232"/>
                  </a:lnTo>
                  <a:lnTo>
                    <a:pt x="2885" y="232"/>
                  </a:lnTo>
                  <a:lnTo>
                    <a:pt x="2917" y="230"/>
                  </a:lnTo>
                  <a:lnTo>
                    <a:pt x="2932" y="226"/>
                  </a:lnTo>
                  <a:lnTo>
                    <a:pt x="2948" y="222"/>
                  </a:lnTo>
                  <a:lnTo>
                    <a:pt x="2948" y="110"/>
                  </a:lnTo>
                  <a:lnTo>
                    <a:pt x="2883" y="110"/>
                  </a:lnTo>
                  <a:lnTo>
                    <a:pt x="2883" y="128"/>
                  </a:lnTo>
                  <a:lnTo>
                    <a:pt x="2929" y="128"/>
                  </a:lnTo>
                  <a:lnTo>
                    <a:pt x="2929" y="208"/>
                  </a:lnTo>
                  <a:lnTo>
                    <a:pt x="2929" y="208"/>
                  </a:lnTo>
                  <a:lnTo>
                    <a:pt x="2909" y="214"/>
                  </a:lnTo>
                  <a:lnTo>
                    <a:pt x="2885" y="214"/>
                  </a:lnTo>
                  <a:lnTo>
                    <a:pt x="2885" y="214"/>
                  </a:lnTo>
                  <a:lnTo>
                    <a:pt x="2872" y="214"/>
                  </a:lnTo>
                  <a:lnTo>
                    <a:pt x="2860" y="208"/>
                  </a:lnTo>
                  <a:lnTo>
                    <a:pt x="2850" y="199"/>
                  </a:lnTo>
                  <a:lnTo>
                    <a:pt x="2844" y="187"/>
                  </a:lnTo>
                  <a:lnTo>
                    <a:pt x="2844" y="187"/>
                  </a:lnTo>
                  <a:lnTo>
                    <a:pt x="2842" y="175"/>
                  </a:lnTo>
                  <a:lnTo>
                    <a:pt x="2840" y="161"/>
                  </a:lnTo>
                  <a:lnTo>
                    <a:pt x="2838" y="116"/>
                  </a:lnTo>
                  <a:lnTo>
                    <a:pt x="2838" y="116"/>
                  </a:lnTo>
                  <a:lnTo>
                    <a:pt x="2840" y="71"/>
                  </a:lnTo>
                  <a:lnTo>
                    <a:pt x="2842" y="55"/>
                  </a:lnTo>
                  <a:lnTo>
                    <a:pt x="2844" y="45"/>
                  </a:lnTo>
                  <a:lnTo>
                    <a:pt x="2844" y="45"/>
                  </a:lnTo>
                  <a:lnTo>
                    <a:pt x="2850" y="31"/>
                  </a:lnTo>
                  <a:lnTo>
                    <a:pt x="2860" y="24"/>
                  </a:lnTo>
                  <a:lnTo>
                    <a:pt x="2872" y="18"/>
                  </a:lnTo>
                  <a:lnTo>
                    <a:pt x="2885" y="16"/>
                  </a:lnTo>
                  <a:lnTo>
                    <a:pt x="2885" y="16"/>
                  </a:lnTo>
                  <a:close/>
                  <a:moveTo>
                    <a:pt x="1480" y="20"/>
                  </a:moveTo>
                  <a:lnTo>
                    <a:pt x="1480" y="20"/>
                  </a:lnTo>
                  <a:lnTo>
                    <a:pt x="1470" y="12"/>
                  </a:lnTo>
                  <a:lnTo>
                    <a:pt x="1460" y="4"/>
                  </a:lnTo>
                  <a:lnTo>
                    <a:pt x="1446" y="0"/>
                  </a:lnTo>
                  <a:lnTo>
                    <a:pt x="1431" y="0"/>
                  </a:lnTo>
                  <a:lnTo>
                    <a:pt x="1431" y="0"/>
                  </a:lnTo>
                  <a:lnTo>
                    <a:pt x="1415" y="0"/>
                  </a:lnTo>
                  <a:lnTo>
                    <a:pt x="1401" y="4"/>
                  </a:lnTo>
                  <a:lnTo>
                    <a:pt x="1389" y="12"/>
                  </a:lnTo>
                  <a:lnTo>
                    <a:pt x="1380" y="20"/>
                  </a:lnTo>
                  <a:lnTo>
                    <a:pt x="1380" y="20"/>
                  </a:lnTo>
                  <a:lnTo>
                    <a:pt x="1374" y="30"/>
                  </a:lnTo>
                  <a:lnTo>
                    <a:pt x="1370" y="39"/>
                  </a:lnTo>
                  <a:lnTo>
                    <a:pt x="1366" y="53"/>
                  </a:lnTo>
                  <a:lnTo>
                    <a:pt x="1364" y="67"/>
                  </a:lnTo>
                  <a:lnTo>
                    <a:pt x="1364" y="67"/>
                  </a:lnTo>
                  <a:lnTo>
                    <a:pt x="1362" y="116"/>
                  </a:lnTo>
                  <a:lnTo>
                    <a:pt x="1362" y="116"/>
                  </a:lnTo>
                  <a:lnTo>
                    <a:pt x="1364" y="165"/>
                  </a:lnTo>
                  <a:lnTo>
                    <a:pt x="1364" y="165"/>
                  </a:lnTo>
                  <a:lnTo>
                    <a:pt x="1366" y="179"/>
                  </a:lnTo>
                  <a:lnTo>
                    <a:pt x="1370" y="193"/>
                  </a:lnTo>
                  <a:lnTo>
                    <a:pt x="1374" y="203"/>
                  </a:lnTo>
                  <a:lnTo>
                    <a:pt x="1380" y="212"/>
                  </a:lnTo>
                  <a:lnTo>
                    <a:pt x="1380" y="212"/>
                  </a:lnTo>
                  <a:lnTo>
                    <a:pt x="1389" y="220"/>
                  </a:lnTo>
                  <a:lnTo>
                    <a:pt x="1401" y="226"/>
                  </a:lnTo>
                  <a:lnTo>
                    <a:pt x="1415" y="230"/>
                  </a:lnTo>
                  <a:lnTo>
                    <a:pt x="1431" y="232"/>
                  </a:lnTo>
                  <a:lnTo>
                    <a:pt x="1431" y="232"/>
                  </a:lnTo>
                  <a:lnTo>
                    <a:pt x="1446" y="230"/>
                  </a:lnTo>
                  <a:lnTo>
                    <a:pt x="1460" y="226"/>
                  </a:lnTo>
                  <a:lnTo>
                    <a:pt x="1470" y="220"/>
                  </a:lnTo>
                  <a:lnTo>
                    <a:pt x="1480" y="212"/>
                  </a:lnTo>
                  <a:lnTo>
                    <a:pt x="1480" y="212"/>
                  </a:lnTo>
                  <a:lnTo>
                    <a:pt x="1486" y="203"/>
                  </a:lnTo>
                  <a:lnTo>
                    <a:pt x="1492" y="193"/>
                  </a:lnTo>
                  <a:lnTo>
                    <a:pt x="1494" y="179"/>
                  </a:lnTo>
                  <a:lnTo>
                    <a:pt x="1496" y="165"/>
                  </a:lnTo>
                  <a:lnTo>
                    <a:pt x="1496" y="165"/>
                  </a:lnTo>
                  <a:lnTo>
                    <a:pt x="1498" y="116"/>
                  </a:lnTo>
                  <a:lnTo>
                    <a:pt x="1498" y="116"/>
                  </a:lnTo>
                  <a:lnTo>
                    <a:pt x="1496" y="67"/>
                  </a:lnTo>
                  <a:lnTo>
                    <a:pt x="1496" y="67"/>
                  </a:lnTo>
                  <a:lnTo>
                    <a:pt x="1494" y="53"/>
                  </a:lnTo>
                  <a:lnTo>
                    <a:pt x="1492" y="39"/>
                  </a:lnTo>
                  <a:lnTo>
                    <a:pt x="1486" y="30"/>
                  </a:lnTo>
                  <a:lnTo>
                    <a:pt x="1480" y="20"/>
                  </a:lnTo>
                  <a:lnTo>
                    <a:pt x="1480" y="20"/>
                  </a:lnTo>
                  <a:close/>
                  <a:moveTo>
                    <a:pt x="1472" y="187"/>
                  </a:moveTo>
                  <a:lnTo>
                    <a:pt x="1472" y="187"/>
                  </a:lnTo>
                  <a:lnTo>
                    <a:pt x="1466" y="199"/>
                  </a:lnTo>
                  <a:lnTo>
                    <a:pt x="1456" y="208"/>
                  </a:lnTo>
                  <a:lnTo>
                    <a:pt x="1445" y="214"/>
                  </a:lnTo>
                  <a:lnTo>
                    <a:pt x="1431" y="214"/>
                  </a:lnTo>
                  <a:lnTo>
                    <a:pt x="1431" y="214"/>
                  </a:lnTo>
                  <a:lnTo>
                    <a:pt x="1415" y="214"/>
                  </a:lnTo>
                  <a:lnTo>
                    <a:pt x="1403" y="208"/>
                  </a:lnTo>
                  <a:lnTo>
                    <a:pt x="1395" y="199"/>
                  </a:lnTo>
                  <a:lnTo>
                    <a:pt x="1389" y="187"/>
                  </a:lnTo>
                  <a:lnTo>
                    <a:pt x="1389" y="187"/>
                  </a:lnTo>
                  <a:lnTo>
                    <a:pt x="1386" y="175"/>
                  </a:lnTo>
                  <a:lnTo>
                    <a:pt x="1384" y="161"/>
                  </a:lnTo>
                  <a:lnTo>
                    <a:pt x="1384" y="116"/>
                  </a:lnTo>
                  <a:lnTo>
                    <a:pt x="1384" y="116"/>
                  </a:lnTo>
                  <a:lnTo>
                    <a:pt x="1384" y="71"/>
                  </a:lnTo>
                  <a:lnTo>
                    <a:pt x="1386" y="55"/>
                  </a:lnTo>
                  <a:lnTo>
                    <a:pt x="1389" y="45"/>
                  </a:lnTo>
                  <a:lnTo>
                    <a:pt x="1389" y="45"/>
                  </a:lnTo>
                  <a:lnTo>
                    <a:pt x="1395" y="31"/>
                  </a:lnTo>
                  <a:lnTo>
                    <a:pt x="1403" y="24"/>
                  </a:lnTo>
                  <a:lnTo>
                    <a:pt x="1415" y="18"/>
                  </a:lnTo>
                  <a:lnTo>
                    <a:pt x="1431" y="16"/>
                  </a:lnTo>
                  <a:lnTo>
                    <a:pt x="1431" y="16"/>
                  </a:lnTo>
                  <a:lnTo>
                    <a:pt x="1445" y="18"/>
                  </a:lnTo>
                  <a:lnTo>
                    <a:pt x="1456" y="24"/>
                  </a:lnTo>
                  <a:lnTo>
                    <a:pt x="1466" y="31"/>
                  </a:lnTo>
                  <a:lnTo>
                    <a:pt x="1472" y="45"/>
                  </a:lnTo>
                  <a:lnTo>
                    <a:pt x="1472" y="45"/>
                  </a:lnTo>
                  <a:lnTo>
                    <a:pt x="1474" y="55"/>
                  </a:lnTo>
                  <a:lnTo>
                    <a:pt x="1476" y="71"/>
                  </a:lnTo>
                  <a:lnTo>
                    <a:pt x="1478" y="116"/>
                  </a:lnTo>
                  <a:lnTo>
                    <a:pt x="1478" y="116"/>
                  </a:lnTo>
                  <a:lnTo>
                    <a:pt x="1476" y="161"/>
                  </a:lnTo>
                  <a:lnTo>
                    <a:pt x="1474" y="175"/>
                  </a:lnTo>
                  <a:lnTo>
                    <a:pt x="1472" y="187"/>
                  </a:lnTo>
                  <a:lnTo>
                    <a:pt x="1472" y="187"/>
                  </a:lnTo>
                  <a:close/>
                  <a:moveTo>
                    <a:pt x="3559" y="12"/>
                  </a:moveTo>
                  <a:lnTo>
                    <a:pt x="3559" y="12"/>
                  </a:lnTo>
                  <a:lnTo>
                    <a:pt x="3554" y="8"/>
                  </a:lnTo>
                  <a:lnTo>
                    <a:pt x="3546" y="6"/>
                  </a:lnTo>
                  <a:lnTo>
                    <a:pt x="3528" y="4"/>
                  </a:lnTo>
                  <a:lnTo>
                    <a:pt x="3465" y="4"/>
                  </a:lnTo>
                  <a:lnTo>
                    <a:pt x="3465" y="228"/>
                  </a:lnTo>
                  <a:lnTo>
                    <a:pt x="3487" y="228"/>
                  </a:lnTo>
                  <a:lnTo>
                    <a:pt x="3487" y="124"/>
                  </a:lnTo>
                  <a:lnTo>
                    <a:pt x="3524" y="124"/>
                  </a:lnTo>
                  <a:lnTo>
                    <a:pt x="3524" y="124"/>
                  </a:lnTo>
                  <a:lnTo>
                    <a:pt x="3536" y="122"/>
                  </a:lnTo>
                  <a:lnTo>
                    <a:pt x="3548" y="120"/>
                  </a:lnTo>
                  <a:lnTo>
                    <a:pt x="3558" y="114"/>
                  </a:lnTo>
                  <a:lnTo>
                    <a:pt x="3563" y="108"/>
                  </a:lnTo>
                  <a:lnTo>
                    <a:pt x="3563" y="108"/>
                  </a:lnTo>
                  <a:lnTo>
                    <a:pt x="3569" y="98"/>
                  </a:lnTo>
                  <a:lnTo>
                    <a:pt x="3573" y="88"/>
                  </a:lnTo>
                  <a:lnTo>
                    <a:pt x="3575" y="75"/>
                  </a:lnTo>
                  <a:lnTo>
                    <a:pt x="3577" y="59"/>
                  </a:lnTo>
                  <a:lnTo>
                    <a:pt x="3577" y="59"/>
                  </a:lnTo>
                  <a:lnTo>
                    <a:pt x="3575" y="43"/>
                  </a:lnTo>
                  <a:lnTo>
                    <a:pt x="3571" y="30"/>
                  </a:lnTo>
                  <a:lnTo>
                    <a:pt x="3567" y="20"/>
                  </a:lnTo>
                  <a:lnTo>
                    <a:pt x="3559" y="12"/>
                  </a:lnTo>
                  <a:lnTo>
                    <a:pt x="3559" y="12"/>
                  </a:lnTo>
                  <a:close/>
                  <a:moveTo>
                    <a:pt x="3522" y="106"/>
                  </a:moveTo>
                  <a:lnTo>
                    <a:pt x="3487" y="106"/>
                  </a:lnTo>
                  <a:lnTo>
                    <a:pt x="3487" y="22"/>
                  </a:lnTo>
                  <a:lnTo>
                    <a:pt x="3522" y="22"/>
                  </a:lnTo>
                  <a:lnTo>
                    <a:pt x="3522" y="22"/>
                  </a:lnTo>
                  <a:lnTo>
                    <a:pt x="3536" y="22"/>
                  </a:lnTo>
                  <a:lnTo>
                    <a:pt x="3542" y="24"/>
                  </a:lnTo>
                  <a:lnTo>
                    <a:pt x="3546" y="28"/>
                  </a:lnTo>
                  <a:lnTo>
                    <a:pt x="3546" y="28"/>
                  </a:lnTo>
                  <a:lnTo>
                    <a:pt x="3552" y="33"/>
                  </a:lnTo>
                  <a:lnTo>
                    <a:pt x="3554" y="41"/>
                  </a:lnTo>
                  <a:lnTo>
                    <a:pt x="3556" y="49"/>
                  </a:lnTo>
                  <a:lnTo>
                    <a:pt x="3558" y="61"/>
                  </a:lnTo>
                  <a:lnTo>
                    <a:pt x="3558" y="61"/>
                  </a:lnTo>
                  <a:lnTo>
                    <a:pt x="3556" y="73"/>
                  </a:lnTo>
                  <a:lnTo>
                    <a:pt x="3554" y="81"/>
                  </a:lnTo>
                  <a:lnTo>
                    <a:pt x="3552" y="88"/>
                  </a:lnTo>
                  <a:lnTo>
                    <a:pt x="3548" y="96"/>
                  </a:lnTo>
                  <a:lnTo>
                    <a:pt x="3544" y="100"/>
                  </a:lnTo>
                  <a:lnTo>
                    <a:pt x="3538" y="104"/>
                  </a:lnTo>
                  <a:lnTo>
                    <a:pt x="3530" y="106"/>
                  </a:lnTo>
                  <a:lnTo>
                    <a:pt x="3522" y="106"/>
                  </a:lnTo>
                  <a:lnTo>
                    <a:pt x="3522" y="106"/>
                  </a:lnTo>
                  <a:close/>
                  <a:moveTo>
                    <a:pt x="3412" y="146"/>
                  </a:moveTo>
                  <a:lnTo>
                    <a:pt x="3412" y="146"/>
                  </a:lnTo>
                  <a:lnTo>
                    <a:pt x="3410" y="173"/>
                  </a:lnTo>
                  <a:lnTo>
                    <a:pt x="3408" y="183"/>
                  </a:lnTo>
                  <a:lnTo>
                    <a:pt x="3406" y="191"/>
                  </a:lnTo>
                  <a:lnTo>
                    <a:pt x="3406" y="191"/>
                  </a:lnTo>
                  <a:lnTo>
                    <a:pt x="3400" y="201"/>
                  </a:lnTo>
                  <a:lnTo>
                    <a:pt x="3390" y="208"/>
                  </a:lnTo>
                  <a:lnTo>
                    <a:pt x="3381" y="214"/>
                  </a:lnTo>
                  <a:lnTo>
                    <a:pt x="3367" y="214"/>
                  </a:lnTo>
                  <a:lnTo>
                    <a:pt x="3367" y="214"/>
                  </a:lnTo>
                  <a:lnTo>
                    <a:pt x="3353" y="214"/>
                  </a:lnTo>
                  <a:lnTo>
                    <a:pt x="3341" y="208"/>
                  </a:lnTo>
                  <a:lnTo>
                    <a:pt x="3333" y="201"/>
                  </a:lnTo>
                  <a:lnTo>
                    <a:pt x="3326" y="191"/>
                  </a:lnTo>
                  <a:lnTo>
                    <a:pt x="3326" y="191"/>
                  </a:lnTo>
                  <a:lnTo>
                    <a:pt x="3324" y="183"/>
                  </a:lnTo>
                  <a:lnTo>
                    <a:pt x="3322" y="173"/>
                  </a:lnTo>
                  <a:lnTo>
                    <a:pt x="3322" y="146"/>
                  </a:lnTo>
                  <a:lnTo>
                    <a:pt x="3322" y="4"/>
                  </a:lnTo>
                  <a:lnTo>
                    <a:pt x="3302" y="4"/>
                  </a:lnTo>
                  <a:lnTo>
                    <a:pt x="3302" y="159"/>
                  </a:lnTo>
                  <a:lnTo>
                    <a:pt x="3302" y="159"/>
                  </a:lnTo>
                  <a:lnTo>
                    <a:pt x="3302" y="177"/>
                  </a:lnTo>
                  <a:lnTo>
                    <a:pt x="3306" y="191"/>
                  </a:lnTo>
                  <a:lnTo>
                    <a:pt x="3310" y="203"/>
                  </a:lnTo>
                  <a:lnTo>
                    <a:pt x="3318" y="214"/>
                  </a:lnTo>
                  <a:lnTo>
                    <a:pt x="3326" y="222"/>
                  </a:lnTo>
                  <a:lnTo>
                    <a:pt x="3337" y="228"/>
                  </a:lnTo>
                  <a:lnTo>
                    <a:pt x="3351" y="230"/>
                  </a:lnTo>
                  <a:lnTo>
                    <a:pt x="3367" y="232"/>
                  </a:lnTo>
                  <a:lnTo>
                    <a:pt x="3367" y="232"/>
                  </a:lnTo>
                  <a:lnTo>
                    <a:pt x="3383" y="230"/>
                  </a:lnTo>
                  <a:lnTo>
                    <a:pt x="3394" y="228"/>
                  </a:lnTo>
                  <a:lnTo>
                    <a:pt x="3406" y="222"/>
                  </a:lnTo>
                  <a:lnTo>
                    <a:pt x="3416" y="214"/>
                  </a:lnTo>
                  <a:lnTo>
                    <a:pt x="3422" y="203"/>
                  </a:lnTo>
                  <a:lnTo>
                    <a:pt x="3428" y="191"/>
                  </a:lnTo>
                  <a:lnTo>
                    <a:pt x="3430" y="177"/>
                  </a:lnTo>
                  <a:lnTo>
                    <a:pt x="3432" y="159"/>
                  </a:lnTo>
                  <a:lnTo>
                    <a:pt x="3432" y="4"/>
                  </a:lnTo>
                  <a:lnTo>
                    <a:pt x="3412" y="4"/>
                  </a:lnTo>
                  <a:lnTo>
                    <a:pt x="3412" y="146"/>
                  </a:lnTo>
                  <a:close/>
                  <a:moveTo>
                    <a:pt x="2638" y="201"/>
                  </a:moveTo>
                  <a:lnTo>
                    <a:pt x="2638" y="201"/>
                  </a:lnTo>
                  <a:lnTo>
                    <a:pt x="2547" y="4"/>
                  </a:lnTo>
                  <a:lnTo>
                    <a:pt x="2516" y="4"/>
                  </a:lnTo>
                  <a:lnTo>
                    <a:pt x="2516" y="228"/>
                  </a:lnTo>
                  <a:lnTo>
                    <a:pt x="2535" y="228"/>
                  </a:lnTo>
                  <a:lnTo>
                    <a:pt x="2535" y="30"/>
                  </a:lnTo>
                  <a:lnTo>
                    <a:pt x="2535" y="30"/>
                  </a:lnTo>
                  <a:lnTo>
                    <a:pt x="2628" y="228"/>
                  </a:lnTo>
                  <a:lnTo>
                    <a:pt x="2657" y="228"/>
                  </a:lnTo>
                  <a:lnTo>
                    <a:pt x="2657" y="4"/>
                  </a:lnTo>
                  <a:lnTo>
                    <a:pt x="2638" y="4"/>
                  </a:lnTo>
                  <a:lnTo>
                    <a:pt x="2638" y="201"/>
                  </a:lnTo>
                  <a:close/>
                  <a:moveTo>
                    <a:pt x="3251" y="20"/>
                  </a:moveTo>
                  <a:lnTo>
                    <a:pt x="3251" y="20"/>
                  </a:lnTo>
                  <a:lnTo>
                    <a:pt x="3241" y="12"/>
                  </a:lnTo>
                  <a:lnTo>
                    <a:pt x="3229" y="4"/>
                  </a:lnTo>
                  <a:lnTo>
                    <a:pt x="3215" y="0"/>
                  </a:lnTo>
                  <a:lnTo>
                    <a:pt x="3200" y="0"/>
                  </a:lnTo>
                  <a:lnTo>
                    <a:pt x="3200" y="0"/>
                  </a:lnTo>
                  <a:lnTo>
                    <a:pt x="3184" y="0"/>
                  </a:lnTo>
                  <a:lnTo>
                    <a:pt x="3172" y="4"/>
                  </a:lnTo>
                  <a:lnTo>
                    <a:pt x="3160" y="12"/>
                  </a:lnTo>
                  <a:lnTo>
                    <a:pt x="3151" y="20"/>
                  </a:lnTo>
                  <a:lnTo>
                    <a:pt x="3151" y="20"/>
                  </a:lnTo>
                  <a:lnTo>
                    <a:pt x="3145" y="30"/>
                  </a:lnTo>
                  <a:lnTo>
                    <a:pt x="3141" y="39"/>
                  </a:lnTo>
                  <a:lnTo>
                    <a:pt x="3137" y="53"/>
                  </a:lnTo>
                  <a:lnTo>
                    <a:pt x="3135" y="67"/>
                  </a:lnTo>
                  <a:lnTo>
                    <a:pt x="3135" y="67"/>
                  </a:lnTo>
                  <a:lnTo>
                    <a:pt x="3133" y="116"/>
                  </a:lnTo>
                  <a:lnTo>
                    <a:pt x="3133" y="116"/>
                  </a:lnTo>
                  <a:lnTo>
                    <a:pt x="3135" y="165"/>
                  </a:lnTo>
                  <a:lnTo>
                    <a:pt x="3135" y="165"/>
                  </a:lnTo>
                  <a:lnTo>
                    <a:pt x="3137" y="179"/>
                  </a:lnTo>
                  <a:lnTo>
                    <a:pt x="3141" y="193"/>
                  </a:lnTo>
                  <a:lnTo>
                    <a:pt x="3145" y="203"/>
                  </a:lnTo>
                  <a:lnTo>
                    <a:pt x="3151" y="212"/>
                  </a:lnTo>
                  <a:lnTo>
                    <a:pt x="3151" y="212"/>
                  </a:lnTo>
                  <a:lnTo>
                    <a:pt x="3160" y="220"/>
                  </a:lnTo>
                  <a:lnTo>
                    <a:pt x="3172" y="226"/>
                  </a:lnTo>
                  <a:lnTo>
                    <a:pt x="3184" y="230"/>
                  </a:lnTo>
                  <a:lnTo>
                    <a:pt x="3200" y="232"/>
                  </a:lnTo>
                  <a:lnTo>
                    <a:pt x="3200" y="232"/>
                  </a:lnTo>
                  <a:lnTo>
                    <a:pt x="3215" y="230"/>
                  </a:lnTo>
                  <a:lnTo>
                    <a:pt x="3229" y="226"/>
                  </a:lnTo>
                  <a:lnTo>
                    <a:pt x="3241" y="220"/>
                  </a:lnTo>
                  <a:lnTo>
                    <a:pt x="3251" y="212"/>
                  </a:lnTo>
                  <a:lnTo>
                    <a:pt x="3251" y="212"/>
                  </a:lnTo>
                  <a:lnTo>
                    <a:pt x="3257" y="203"/>
                  </a:lnTo>
                  <a:lnTo>
                    <a:pt x="3261" y="193"/>
                  </a:lnTo>
                  <a:lnTo>
                    <a:pt x="3265" y="179"/>
                  </a:lnTo>
                  <a:lnTo>
                    <a:pt x="3267" y="165"/>
                  </a:lnTo>
                  <a:lnTo>
                    <a:pt x="3267" y="165"/>
                  </a:lnTo>
                  <a:lnTo>
                    <a:pt x="3269" y="116"/>
                  </a:lnTo>
                  <a:lnTo>
                    <a:pt x="3269" y="116"/>
                  </a:lnTo>
                  <a:lnTo>
                    <a:pt x="3267" y="67"/>
                  </a:lnTo>
                  <a:lnTo>
                    <a:pt x="3267" y="67"/>
                  </a:lnTo>
                  <a:lnTo>
                    <a:pt x="3265" y="53"/>
                  </a:lnTo>
                  <a:lnTo>
                    <a:pt x="3261" y="39"/>
                  </a:lnTo>
                  <a:lnTo>
                    <a:pt x="3257" y="30"/>
                  </a:lnTo>
                  <a:lnTo>
                    <a:pt x="3251" y="20"/>
                  </a:lnTo>
                  <a:lnTo>
                    <a:pt x="3251" y="20"/>
                  </a:lnTo>
                  <a:close/>
                  <a:moveTo>
                    <a:pt x="3243" y="187"/>
                  </a:moveTo>
                  <a:lnTo>
                    <a:pt x="3243" y="187"/>
                  </a:lnTo>
                  <a:lnTo>
                    <a:pt x="3237" y="199"/>
                  </a:lnTo>
                  <a:lnTo>
                    <a:pt x="3227" y="208"/>
                  </a:lnTo>
                  <a:lnTo>
                    <a:pt x="3215" y="214"/>
                  </a:lnTo>
                  <a:lnTo>
                    <a:pt x="3200" y="214"/>
                  </a:lnTo>
                  <a:lnTo>
                    <a:pt x="3200" y="214"/>
                  </a:lnTo>
                  <a:lnTo>
                    <a:pt x="3186" y="214"/>
                  </a:lnTo>
                  <a:lnTo>
                    <a:pt x="3174" y="208"/>
                  </a:lnTo>
                  <a:lnTo>
                    <a:pt x="3164" y="199"/>
                  </a:lnTo>
                  <a:lnTo>
                    <a:pt x="3158" y="187"/>
                  </a:lnTo>
                  <a:lnTo>
                    <a:pt x="3158" y="187"/>
                  </a:lnTo>
                  <a:lnTo>
                    <a:pt x="3157" y="175"/>
                  </a:lnTo>
                  <a:lnTo>
                    <a:pt x="3155" y="161"/>
                  </a:lnTo>
                  <a:lnTo>
                    <a:pt x="3153" y="116"/>
                  </a:lnTo>
                  <a:lnTo>
                    <a:pt x="3153" y="116"/>
                  </a:lnTo>
                  <a:lnTo>
                    <a:pt x="3155" y="71"/>
                  </a:lnTo>
                  <a:lnTo>
                    <a:pt x="3157" y="55"/>
                  </a:lnTo>
                  <a:lnTo>
                    <a:pt x="3158" y="45"/>
                  </a:lnTo>
                  <a:lnTo>
                    <a:pt x="3158" y="45"/>
                  </a:lnTo>
                  <a:lnTo>
                    <a:pt x="3164" y="31"/>
                  </a:lnTo>
                  <a:lnTo>
                    <a:pt x="3174" y="24"/>
                  </a:lnTo>
                  <a:lnTo>
                    <a:pt x="3186" y="18"/>
                  </a:lnTo>
                  <a:lnTo>
                    <a:pt x="3200" y="16"/>
                  </a:lnTo>
                  <a:lnTo>
                    <a:pt x="3200" y="16"/>
                  </a:lnTo>
                  <a:lnTo>
                    <a:pt x="3215" y="18"/>
                  </a:lnTo>
                  <a:lnTo>
                    <a:pt x="3227" y="24"/>
                  </a:lnTo>
                  <a:lnTo>
                    <a:pt x="3237" y="31"/>
                  </a:lnTo>
                  <a:lnTo>
                    <a:pt x="3243" y="45"/>
                  </a:lnTo>
                  <a:lnTo>
                    <a:pt x="3243" y="45"/>
                  </a:lnTo>
                  <a:lnTo>
                    <a:pt x="3245" y="55"/>
                  </a:lnTo>
                  <a:lnTo>
                    <a:pt x="3247" y="71"/>
                  </a:lnTo>
                  <a:lnTo>
                    <a:pt x="3249" y="116"/>
                  </a:lnTo>
                  <a:lnTo>
                    <a:pt x="3249" y="116"/>
                  </a:lnTo>
                  <a:lnTo>
                    <a:pt x="3247" y="161"/>
                  </a:lnTo>
                  <a:lnTo>
                    <a:pt x="3245" y="175"/>
                  </a:lnTo>
                  <a:lnTo>
                    <a:pt x="3243" y="187"/>
                  </a:lnTo>
                  <a:lnTo>
                    <a:pt x="3243" y="187"/>
                  </a:lnTo>
                  <a:close/>
                  <a:moveTo>
                    <a:pt x="2412" y="16"/>
                  </a:moveTo>
                  <a:lnTo>
                    <a:pt x="2412" y="16"/>
                  </a:lnTo>
                  <a:lnTo>
                    <a:pt x="2423" y="18"/>
                  </a:lnTo>
                  <a:lnTo>
                    <a:pt x="2431" y="20"/>
                  </a:lnTo>
                  <a:lnTo>
                    <a:pt x="2439" y="24"/>
                  </a:lnTo>
                  <a:lnTo>
                    <a:pt x="2445" y="28"/>
                  </a:lnTo>
                  <a:lnTo>
                    <a:pt x="2451" y="33"/>
                  </a:lnTo>
                  <a:lnTo>
                    <a:pt x="2453" y="41"/>
                  </a:lnTo>
                  <a:lnTo>
                    <a:pt x="2455" y="51"/>
                  </a:lnTo>
                  <a:lnTo>
                    <a:pt x="2457" y="61"/>
                  </a:lnTo>
                  <a:lnTo>
                    <a:pt x="2476" y="61"/>
                  </a:lnTo>
                  <a:lnTo>
                    <a:pt x="2476" y="61"/>
                  </a:lnTo>
                  <a:lnTo>
                    <a:pt x="2474" y="47"/>
                  </a:lnTo>
                  <a:lnTo>
                    <a:pt x="2473" y="33"/>
                  </a:lnTo>
                  <a:lnTo>
                    <a:pt x="2469" y="24"/>
                  </a:lnTo>
                  <a:lnTo>
                    <a:pt x="2461" y="16"/>
                  </a:lnTo>
                  <a:lnTo>
                    <a:pt x="2451" y="8"/>
                  </a:lnTo>
                  <a:lnTo>
                    <a:pt x="2441" y="4"/>
                  </a:lnTo>
                  <a:lnTo>
                    <a:pt x="2427" y="0"/>
                  </a:lnTo>
                  <a:lnTo>
                    <a:pt x="2412" y="0"/>
                  </a:lnTo>
                  <a:lnTo>
                    <a:pt x="2412" y="0"/>
                  </a:lnTo>
                  <a:lnTo>
                    <a:pt x="2396" y="0"/>
                  </a:lnTo>
                  <a:lnTo>
                    <a:pt x="2384" y="4"/>
                  </a:lnTo>
                  <a:lnTo>
                    <a:pt x="2372" y="12"/>
                  </a:lnTo>
                  <a:lnTo>
                    <a:pt x="2362" y="20"/>
                  </a:lnTo>
                  <a:lnTo>
                    <a:pt x="2362" y="20"/>
                  </a:lnTo>
                  <a:lnTo>
                    <a:pt x="2357" y="30"/>
                  </a:lnTo>
                  <a:lnTo>
                    <a:pt x="2353" y="39"/>
                  </a:lnTo>
                  <a:lnTo>
                    <a:pt x="2349" y="53"/>
                  </a:lnTo>
                  <a:lnTo>
                    <a:pt x="2347" y="67"/>
                  </a:lnTo>
                  <a:lnTo>
                    <a:pt x="2347" y="67"/>
                  </a:lnTo>
                  <a:lnTo>
                    <a:pt x="2345" y="116"/>
                  </a:lnTo>
                  <a:lnTo>
                    <a:pt x="2345" y="116"/>
                  </a:lnTo>
                  <a:lnTo>
                    <a:pt x="2347" y="165"/>
                  </a:lnTo>
                  <a:lnTo>
                    <a:pt x="2347" y="165"/>
                  </a:lnTo>
                  <a:lnTo>
                    <a:pt x="2349" y="179"/>
                  </a:lnTo>
                  <a:lnTo>
                    <a:pt x="2353" y="193"/>
                  </a:lnTo>
                  <a:lnTo>
                    <a:pt x="2357" y="203"/>
                  </a:lnTo>
                  <a:lnTo>
                    <a:pt x="2362" y="212"/>
                  </a:lnTo>
                  <a:lnTo>
                    <a:pt x="2362" y="212"/>
                  </a:lnTo>
                  <a:lnTo>
                    <a:pt x="2372" y="220"/>
                  </a:lnTo>
                  <a:lnTo>
                    <a:pt x="2384" y="226"/>
                  </a:lnTo>
                  <a:lnTo>
                    <a:pt x="2396" y="230"/>
                  </a:lnTo>
                  <a:lnTo>
                    <a:pt x="2412" y="232"/>
                  </a:lnTo>
                  <a:lnTo>
                    <a:pt x="2412" y="232"/>
                  </a:lnTo>
                  <a:lnTo>
                    <a:pt x="2443" y="230"/>
                  </a:lnTo>
                  <a:lnTo>
                    <a:pt x="2459" y="226"/>
                  </a:lnTo>
                  <a:lnTo>
                    <a:pt x="2474" y="222"/>
                  </a:lnTo>
                  <a:lnTo>
                    <a:pt x="2474" y="110"/>
                  </a:lnTo>
                  <a:lnTo>
                    <a:pt x="2410" y="110"/>
                  </a:lnTo>
                  <a:lnTo>
                    <a:pt x="2410" y="128"/>
                  </a:lnTo>
                  <a:lnTo>
                    <a:pt x="2455" y="128"/>
                  </a:lnTo>
                  <a:lnTo>
                    <a:pt x="2455" y="208"/>
                  </a:lnTo>
                  <a:lnTo>
                    <a:pt x="2455" y="208"/>
                  </a:lnTo>
                  <a:lnTo>
                    <a:pt x="2435" y="214"/>
                  </a:lnTo>
                  <a:lnTo>
                    <a:pt x="2412" y="214"/>
                  </a:lnTo>
                  <a:lnTo>
                    <a:pt x="2412" y="214"/>
                  </a:lnTo>
                  <a:lnTo>
                    <a:pt x="2398" y="214"/>
                  </a:lnTo>
                  <a:lnTo>
                    <a:pt x="2386" y="208"/>
                  </a:lnTo>
                  <a:lnTo>
                    <a:pt x="2376" y="199"/>
                  </a:lnTo>
                  <a:lnTo>
                    <a:pt x="2370" y="187"/>
                  </a:lnTo>
                  <a:lnTo>
                    <a:pt x="2370" y="187"/>
                  </a:lnTo>
                  <a:lnTo>
                    <a:pt x="2368" y="175"/>
                  </a:lnTo>
                  <a:lnTo>
                    <a:pt x="2366" y="161"/>
                  </a:lnTo>
                  <a:lnTo>
                    <a:pt x="2364" y="116"/>
                  </a:lnTo>
                  <a:lnTo>
                    <a:pt x="2364" y="116"/>
                  </a:lnTo>
                  <a:lnTo>
                    <a:pt x="2366" y="71"/>
                  </a:lnTo>
                  <a:lnTo>
                    <a:pt x="2368" y="55"/>
                  </a:lnTo>
                  <a:lnTo>
                    <a:pt x="2370" y="45"/>
                  </a:lnTo>
                  <a:lnTo>
                    <a:pt x="2370" y="45"/>
                  </a:lnTo>
                  <a:lnTo>
                    <a:pt x="2376" y="31"/>
                  </a:lnTo>
                  <a:lnTo>
                    <a:pt x="2386" y="24"/>
                  </a:lnTo>
                  <a:lnTo>
                    <a:pt x="2398" y="18"/>
                  </a:lnTo>
                  <a:lnTo>
                    <a:pt x="2412" y="16"/>
                  </a:lnTo>
                  <a:lnTo>
                    <a:pt x="2412" y="16"/>
                  </a:lnTo>
                  <a:close/>
                  <a:moveTo>
                    <a:pt x="1901" y="4"/>
                  </a:moveTo>
                  <a:lnTo>
                    <a:pt x="1842" y="4"/>
                  </a:lnTo>
                  <a:lnTo>
                    <a:pt x="1842" y="228"/>
                  </a:lnTo>
                  <a:lnTo>
                    <a:pt x="1893" y="228"/>
                  </a:lnTo>
                  <a:lnTo>
                    <a:pt x="1893" y="228"/>
                  </a:lnTo>
                  <a:lnTo>
                    <a:pt x="1914" y="226"/>
                  </a:lnTo>
                  <a:lnTo>
                    <a:pt x="1932" y="220"/>
                  </a:lnTo>
                  <a:lnTo>
                    <a:pt x="1940" y="216"/>
                  </a:lnTo>
                  <a:lnTo>
                    <a:pt x="1946" y="212"/>
                  </a:lnTo>
                  <a:lnTo>
                    <a:pt x="1952" y="206"/>
                  </a:lnTo>
                  <a:lnTo>
                    <a:pt x="1958" y="201"/>
                  </a:lnTo>
                  <a:lnTo>
                    <a:pt x="1958" y="201"/>
                  </a:lnTo>
                  <a:lnTo>
                    <a:pt x="1963" y="187"/>
                  </a:lnTo>
                  <a:lnTo>
                    <a:pt x="1967" y="167"/>
                  </a:lnTo>
                  <a:lnTo>
                    <a:pt x="1969" y="146"/>
                  </a:lnTo>
                  <a:lnTo>
                    <a:pt x="1971" y="116"/>
                  </a:lnTo>
                  <a:lnTo>
                    <a:pt x="1971" y="116"/>
                  </a:lnTo>
                  <a:lnTo>
                    <a:pt x="1969" y="88"/>
                  </a:lnTo>
                  <a:lnTo>
                    <a:pt x="1967" y="65"/>
                  </a:lnTo>
                  <a:lnTo>
                    <a:pt x="1963" y="45"/>
                  </a:lnTo>
                  <a:lnTo>
                    <a:pt x="1960" y="31"/>
                  </a:lnTo>
                  <a:lnTo>
                    <a:pt x="1960" y="31"/>
                  </a:lnTo>
                  <a:lnTo>
                    <a:pt x="1956" y="26"/>
                  </a:lnTo>
                  <a:lnTo>
                    <a:pt x="1950" y="20"/>
                  </a:lnTo>
                  <a:lnTo>
                    <a:pt x="1944" y="16"/>
                  </a:lnTo>
                  <a:lnTo>
                    <a:pt x="1938" y="12"/>
                  </a:lnTo>
                  <a:lnTo>
                    <a:pt x="1920" y="6"/>
                  </a:lnTo>
                  <a:lnTo>
                    <a:pt x="1901" y="4"/>
                  </a:lnTo>
                  <a:lnTo>
                    <a:pt x="1901" y="4"/>
                  </a:lnTo>
                  <a:close/>
                  <a:moveTo>
                    <a:pt x="1948" y="171"/>
                  </a:moveTo>
                  <a:lnTo>
                    <a:pt x="1948" y="171"/>
                  </a:lnTo>
                  <a:lnTo>
                    <a:pt x="1944" y="183"/>
                  </a:lnTo>
                  <a:lnTo>
                    <a:pt x="1940" y="191"/>
                  </a:lnTo>
                  <a:lnTo>
                    <a:pt x="1936" y="199"/>
                  </a:lnTo>
                  <a:lnTo>
                    <a:pt x="1930" y="203"/>
                  </a:lnTo>
                  <a:lnTo>
                    <a:pt x="1930" y="203"/>
                  </a:lnTo>
                  <a:lnTo>
                    <a:pt x="1922" y="206"/>
                  </a:lnTo>
                  <a:lnTo>
                    <a:pt x="1912" y="208"/>
                  </a:lnTo>
                  <a:lnTo>
                    <a:pt x="1885" y="210"/>
                  </a:lnTo>
                  <a:lnTo>
                    <a:pt x="1861" y="210"/>
                  </a:lnTo>
                  <a:lnTo>
                    <a:pt x="1861" y="22"/>
                  </a:lnTo>
                  <a:lnTo>
                    <a:pt x="1887" y="22"/>
                  </a:lnTo>
                  <a:lnTo>
                    <a:pt x="1887" y="22"/>
                  </a:lnTo>
                  <a:lnTo>
                    <a:pt x="1906" y="22"/>
                  </a:lnTo>
                  <a:lnTo>
                    <a:pt x="1920" y="26"/>
                  </a:lnTo>
                  <a:lnTo>
                    <a:pt x="1932" y="31"/>
                  </a:lnTo>
                  <a:lnTo>
                    <a:pt x="1940" y="37"/>
                  </a:lnTo>
                  <a:lnTo>
                    <a:pt x="1940" y="37"/>
                  </a:lnTo>
                  <a:lnTo>
                    <a:pt x="1944" y="47"/>
                  </a:lnTo>
                  <a:lnTo>
                    <a:pt x="1948" y="63"/>
                  </a:lnTo>
                  <a:lnTo>
                    <a:pt x="1950" y="81"/>
                  </a:lnTo>
                  <a:lnTo>
                    <a:pt x="1952" y="104"/>
                  </a:lnTo>
                  <a:lnTo>
                    <a:pt x="1952" y="104"/>
                  </a:lnTo>
                  <a:lnTo>
                    <a:pt x="1950" y="146"/>
                  </a:lnTo>
                  <a:lnTo>
                    <a:pt x="1948" y="171"/>
                  </a:lnTo>
                  <a:lnTo>
                    <a:pt x="1948" y="171"/>
                  </a:lnTo>
                  <a:close/>
                  <a:moveTo>
                    <a:pt x="2026" y="122"/>
                  </a:moveTo>
                  <a:lnTo>
                    <a:pt x="2105" y="122"/>
                  </a:lnTo>
                  <a:lnTo>
                    <a:pt x="2105" y="104"/>
                  </a:lnTo>
                  <a:lnTo>
                    <a:pt x="2026" y="104"/>
                  </a:lnTo>
                  <a:lnTo>
                    <a:pt x="2026" y="22"/>
                  </a:lnTo>
                  <a:lnTo>
                    <a:pt x="2109" y="22"/>
                  </a:lnTo>
                  <a:lnTo>
                    <a:pt x="2109" y="4"/>
                  </a:lnTo>
                  <a:lnTo>
                    <a:pt x="2007" y="4"/>
                  </a:lnTo>
                  <a:lnTo>
                    <a:pt x="2007" y="228"/>
                  </a:lnTo>
                  <a:lnTo>
                    <a:pt x="2111" y="228"/>
                  </a:lnTo>
                  <a:lnTo>
                    <a:pt x="2111" y="210"/>
                  </a:lnTo>
                  <a:lnTo>
                    <a:pt x="2026" y="210"/>
                  </a:lnTo>
                  <a:lnTo>
                    <a:pt x="2026" y="122"/>
                  </a:lnTo>
                  <a:close/>
                  <a:moveTo>
                    <a:pt x="2195" y="16"/>
                  </a:moveTo>
                  <a:lnTo>
                    <a:pt x="2195" y="16"/>
                  </a:lnTo>
                  <a:lnTo>
                    <a:pt x="2205" y="18"/>
                  </a:lnTo>
                  <a:lnTo>
                    <a:pt x="2213" y="20"/>
                  </a:lnTo>
                  <a:lnTo>
                    <a:pt x="2219" y="24"/>
                  </a:lnTo>
                  <a:lnTo>
                    <a:pt x="2225" y="28"/>
                  </a:lnTo>
                  <a:lnTo>
                    <a:pt x="2225" y="28"/>
                  </a:lnTo>
                  <a:lnTo>
                    <a:pt x="2229" y="33"/>
                  </a:lnTo>
                  <a:lnTo>
                    <a:pt x="2231" y="41"/>
                  </a:lnTo>
                  <a:lnTo>
                    <a:pt x="2233" y="61"/>
                  </a:lnTo>
                  <a:lnTo>
                    <a:pt x="2252" y="61"/>
                  </a:lnTo>
                  <a:lnTo>
                    <a:pt x="2252" y="61"/>
                  </a:lnTo>
                  <a:lnTo>
                    <a:pt x="2252" y="47"/>
                  </a:lnTo>
                  <a:lnTo>
                    <a:pt x="2248" y="33"/>
                  </a:lnTo>
                  <a:lnTo>
                    <a:pt x="2245" y="24"/>
                  </a:lnTo>
                  <a:lnTo>
                    <a:pt x="2239" y="16"/>
                  </a:lnTo>
                  <a:lnTo>
                    <a:pt x="2231" y="8"/>
                  </a:lnTo>
                  <a:lnTo>
                    <a:pt x="2221" y="4"/>
                  </a:lnTo>
                  <a:lnTo>
                    <a:pt x="2209" y="0"/>
                  </a:lnTo>
                  <a:lnTo>
                    <a:pt x="2195" y="0"/>
                  </a:lnTo>
                  <a:lnTo>
                    <a:pt x="2195" y="0"/>
                  </a:lnTo>
                  <a:lnTo>
                    <a:pt x="2182" y="0"/>
                  </a:lnTo>
                  <a:lnTo>
                    <a:pt x="2170" y="4"/>
                  </a:lnTo>
                  <a:lnTo>
                    <a:pt x="2158" y="8"/>
                  </a:lnTo>
                  <a:lnTo>
                    <a:pt x="2150" y="14"/>
                  </a:lnTo>
                  <a:lnTo>
                    <a:pt x="2144" y="22"/>
                  </a:lnTo>
                  <a:lnTo>
                    <a:pt x="2138" y="31"/>
                  </a:lnTo>
                  <a:lnTo>
                    <a:pt x="2136" y="41"/>
                  </a:lnTo>
                  <a:lnTo>
                    <a:pt x="2134" y="55"/>
                  </a:lnTo>
                  <a:lnTo>
                    <a:pt x="2134" y="55"/>
                  </a:lnTo>
                  <a:lnTo>
                    <a:pt x="2136" y="71"/>
                  </a:lnTo>
                  <a:lnTo>
                    <a:pt x="2142" y="85"/>
                  </a:lnTo>
                  <a:lnTo>
                    <a:pt x="2142" y="85"/>
                  </a:lnTo>
                  <a:lnTo>
                    <a:pt x="2148" y="90"/>
                  </a:lnTo>
                  <a:lnTo>
                    <a:pt x="2156" y="100"/>
                  </a:lnTo>
                  <a:lnTo>
                    <a:pt x="2182" y="116"/>
                  </a:lnTo>
                  <a:lnTo>
                    <a:pt x="2182" y="116"/>
                  </a:lnTo>
                  <a:lnTo>
                    <a:pt x="2207" y="134"/>
                  </a:lnTo>
                  <a:lnTo>
                    <a:pt x="2219" y="142"/>
                  </a:lnTo>
                  <a:lnTo>
                    <a:pt x="2219" y="142"/>
                  </a:lnTo>
                  <a:lnTo>
                    <a:pt x="2225" y="149"/>
                  </a:lnTo>
                  <a:lnTo>
                    <a:pt x="2229" y="157"/>
                  </a:lnTo>
                  <a:lnTo>
                    <a:pt x="2233" y="165"/>
                  </a:lnTo>
                  <a:lnTo>
                    <a:pt x="2233" y="175"/>
                  </a:lnTo>
                  <a:lnTo>
                    <a:pt x="2233" y="175"/>
                  </a:lnTo>
                  <a:lnTo>
                    <a:pt x="2233" y="185"/>
                  </a:lnTo>
                  <a:lnTo>
                    <a:pt x="2231" y="193"/>
                  </a:lnTo>
                  <a:lnTo>
                    <a:pt x="2227" y="201"/>
                  </a:lnTo>
                  <a:lnTo>
                    <a:pt x="2223" y="204"/>
                  </a:lnTo>
                  <a:lnTo>
                    <a:pt x="2219" y="210"/>
                  </a:lnTo>
                  <a:lnTo>
                    <a:pt x="2211" y="212"/>
                  </a:lnTo>
                  <a:lnTo>
                    <a:pt x="2203" y="214"/>
                  </a:lnTo>
                  <a:lnTo>
                    <a:pt x="2195" y="214"/>
                  </a:lnTo>
                  <a:lnTo>
                    <a:pt x="2195" y="214"/>
                  </a:lnTo>
                  <a:lnTo>
                    <a:pt x="2182" y="214"/>
                  </a:lnTo>
                  <a:lnTo>
                    <a:pt x="2172" y="210"/>
                  </a:lnTo>
                  <a:lnTo>
                    <a:pt x="2164" y="206"/>
                  </a:lnTo>
                  <a:lnTo>
                    <a:pt x="2158" y="199"/>
                  </a:lnTo>
                  <a:lnTo>
                    <a:pt x="2158" y="199"/>
                  </a:lnTo>
                  <a:lnTo>
                    <a:pt x="2156" y="193"/>
                  </a:lnTo>
                  <a:lnTo>
                    <a:pt x="2154" y="185"/>
                  </a:lnTo>
                  <a:lnTo>
                    <a:pt x="2152" y="165"/>
                  </a:lnTo>
                  <a:lnTo>
                    <a:pt x="2132" y="165"/>
                  </a:lnTo>
                  <a:lnTo>
                    <a:pt x="2132" y="165"/>
                  </a:lnTo>
                  <a:lnTo>
                    <a:pt x="2132" y="181"/>
                  </a:lnTo>
                  <a:lnTo>
                    <a:pt x="2134" y="195"/>
                  </a:lnTo>
                  <a:lnTo>
                    <a:pt x="2140" y="206"/>
                  </a:lnTo>
                  <a:lnTo>
                    <a:pt x="2146" y="214"/>
                  </a:lnTo>
                  <a:lnTo>
                    <a:pt x="2154" y="222"/>
                  </a:lnTo>
                  <a:lnTo>
                    <a:pt x="2166" y="228"/>
                  </a:lnTo>
                  <a:lnTo>
                    <a:pt x="2178" y="230"/>
                  </a:lnTo>
                  <a:lnTo>
                    <a:pt x="2193" y="232"/>
                  </a:lnTo>
                  <a:lnTo>
                    <a:pt x="2193" y="232"/>
                  </a:lnTo>
                  <a:lnTo>
                    <a:pt x="2207" y="230"/>
                  </a:lnTo>
                  <a:lnTo>
                    <a:pt x="2219" y="228"/>
                  </a:lnTo>
                  <a:lnTo>
                    <a:pt x="2229" y="224"/>
                  </a:lnTo>
                  <a:lnTo>
                    <a:pt x="2239" y="216"/>
                  </a:lnTo>
                  <a:lnTo>
                    <a:pt x="2245" y="208"/>
                  </a:lnTo>
                  <a:lnTo>
                    <a:pt x="2248" y="199"/>
                  </a:lnTo>
                  <a:lnTo>
                    <a:pt x="2252" y="187"/>
                  </a:lnTo>
                  <a:lnTo>
                    <a:pt x="2252" y="173"/>
                  </a:lnTo>
                  <a:lnTo>
                    <a:pt x="2252" y="173"/>
                  </a:lnTo>
                  <a:lnTo>
                    <a:pt x="2250" y="153"/>
                  </a:lnTo>
                  <a:lnTo>
                    <a:pt x="2248" y="147"/>
                  </a:lnTo>
                  <a:lnTo>
                    <a:pt x="2245" y="140"/>
                  </a:lnTo>
                  <a:lnTo>
                    <a:pt x="2245" y="140"/>
                  </a:lnTo>
                  <a:lnTo>
                    <a:pt x="2237" y="130"/>
                  </a:lnTo>
                  <a:lnTo>
                    <a:pt x="2223" y="120"/>
                  </a:lnTo>
                  <a:lnTo>
                    <a:pt x="2223" y="120"/>
                  </a:lnTo>
                  <a:lnTo>
                    <a:pt x="2197" y="104"/>
                  </a:lnTo>
                  <a:lnTo>
                    <a:pt x="2197" y="104"/>
                  </a:lnTo>
                  <a:lnTo>
                    <a:pt x="2166" y="83"/>
                  </a:lnTo>
                  <a:lnTo>
                    <a:pt x="2166" y="83"/>
                  </a:lnTo>
                  <a:lnTo>
                    <a:pt x="2162" y="77"/>
                  </a:lnTo>
                  <a:lnTo>
                    <a:pt x="2158" y="69"/>
                  </a:lnTo>
                  <a:lnTo>
                    <a:pt x="2156" y="61"/>
                  </a:lnTo>
                  <a:lnTo>
                    <a:pt x="2156" y="51"/>
                  </a:lnTo>
                  <a:lnTo>
                    <a:pt x="2156" y="51"/>
                  </a:lnTo>
                  <a:lnTo>
                    <a:pt x="2156" y="43"/>
                  </a:lnTo>
                  <a:lnTo>
                    <a:pt x="2158" y="35"/>
                  </a:lnTo>
                  <a:lnTo>
                    <a:pt x="2160" y="30"/>
                  </a:lnTo>
                  <a:lnTo>
                    <a:pt x="2166" y="26"/>
                  </a:lnTo>
                  <a:lnTo>
                    <a:pt x="2170" y="22"/>
                  </a:lnTo>
                  <a:lnTo>
                    <a:pt x="2178" y="18"/>
                  </a:lnTo>
                  <a:lnTo>
                    <a:pt x="2186" y="18"/>
                  </a:lnTo>
                  <a:lnTo>
                    <a:pt x="2195" y="16"/>
                  </a:lnTo>
                  <a:lnTo>
                    <a:pt x="2195" y="16"/>
                  </a:lnTo>
                  <a:close/>
                  <a:moveTo>
                    <a:pt x="2288" y="228"/>
                  </a:moveTo>
                  <a:lnTo>
                    <a:pt x="2307" y="228"/>
                  </a:lnTo>
                  <a:lnTo>
                    <a:pt x="2307" y="4"/>
                  </a:lnTo>
                  <a:lnTo>
                    <a:pt x="2288" y="4"/>
                  </a:lnTo>
                  <a:lnTo>
                    <a:pt x="2288" y="2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7779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6693 0.61944 " pathEditMode="relative" rAng="0" ptsTypes="AA">
                                      <p:cBhvr>
                                        <p:cTn id="19" dur="7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46" y="30972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3" presetClass="entr" presetSubtype="3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2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0 0 L 0.62604 -0.11343 " pathEditMode="relative" rAng="0" ptsTypes="AA">
                                      <p:cBhvr>
                                        <p:cTn id="32" dur="7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02" y="-5671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3" presetClass="entr" presetSubtype="3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8" presetClass="emph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45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grpId="3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0 L -0.14388 0.5564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1" y="27824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6875 0.59838 " pathEditMode="relative" rAng="0" ptsTypes="AA">
                                      <p:cBhvr>
                                        <p:cTn id="60" dur="7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38" y="29907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23" presetClass="entr" presetSubtype="3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5" presetClass="entr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path" presetSubtype="0" accel="50000" decel="5000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0 L -0.53151 0.26759 " pathEditMode="relative" rAng="0" ptsTypes="AA">
                                      <p:cBhvr>
                                        <p:cTn id="73" dur="7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76" y="1338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23" presetClass="entr" presetSubtype="3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5" presetClass="entr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0 L 0.01771 -0.73495 " pathEditMode="relative" rAng="0" ptsTypes="AA">
                                      <p:cBhvr>
                                        <p:cTn id="86" dur="7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-36759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23" presetClass="entr" presetSubtype="3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5" presetClass="entr" presetSubtype="0" fill="hold" grpId="1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grpId="2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0 0 L -0.56693 -0.55648 " pathEditMode="relative" rAng="0" ptsTypes="AA">
                                      <p:cBhvr>
                                        <p:cTn id="99" dur="7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46" y="-27824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23" presetClass="entr" presetSubtype="3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7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7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7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7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5" presetClass="entr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7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7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0 L 0.60833 0.16366 " pathEditMode="relative" rAng="0" ptsTypes="AA">
                                      <p:cBhvr>
                                        <p:cTn id="112" dur="7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17" y="8171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7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4336 -0.14282 " pathEditMode="relative" rAng="0" ptsTypes="AA">
                                      <p:cBhvr>
                                        <p:cTn id="125" dur="7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174" y="-7153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23" presetClass="entr" presetSubtype="3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5" presetClass="entr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8" presetClass="emph" presetSubtype="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-43200000">
                                      <p:cBhvr>
                                        <p:cTn id="138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9" presetID="42" presetClass="path" presetSubtype="0" accel="50000" decel="50000" fill="hold" grpId="3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0 L -0.2362 -0.70347 " pathEditMode="relative" rAng="0" ptsTypes="AA">
                                      <p:cBhvr>
                                        <p:cTn id="140" dur="7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0" y="-35185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3" dur="7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4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0716 -0.71389 " pathEditMode="relative" rAng="0" ptsTypes="AA">
                                      <p:cBhvr>
                                        <p:cTn id="155" dur="7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52" y="-35694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23" presetClass="entr" presetSubtype="3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5" presetClass="entr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8" presetClass="emph" presetSubtype="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-43200000">
                                      <p:cBhvr>
                                        <p:cTn id="168" dur="7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9" presetID="42" presetClass="path" presetSubtype="0" accel="50000" decel="50000" fill="hold" grpId="3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0 L 0.56107 -0.43056 " pathEditMode="relative" rAng="0" ptsTypes="AA">
                                      <p:cBhvr>
                                        <p:cTn id="170" dur="7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47" y="-21528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23" presetClass="entr" presetSubtype="3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 0.57801 " pathEditMode="relative" rAng="0" ptsTypes="AA">
                                      <p:cBhvr>
                                        <p:cTn id="183" dur="7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0" y="28889"/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45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7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7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8" presetClass="emph" presetSubtype="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190" dur="7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42" presetClass="path" presetSubtype="0" accel="50000" decel="50000" fill="hold" grpId="2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0 L -0.14388 0.55648 " pathEditMode="relative" rAng="0" ptsTypes="AA">
                                      <p:cBhvr>
                                        <p:cTn id="192" dur="7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1" y="27824"/>
                                    </p:animMotion>
                                  </p:childTnLst>
                                </p:cTn>
                              </p:par>
                              <p:par>
                                <p:cTn id="1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1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7" grpId="3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0" grpId="3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5" grpId="3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8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3E46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3"/>
          <p:cNvSpPr>
            <a:spLocks noEditPoints="1"/>
          </p:cNvSpPr>
          <p:nvPr userDrawn="1"/>
        </p:nvSpPr>
        <p:spPr bwMode="auto">
          <a:xfrm>
            <a:off x="7658100" y="317500"/>
            <a:ext cx="1236663" cy="263525"/>
          </a:xfrm>
          <a:custGeom>
            <a:avLst/>
            <a:gdLst>
              <a:gd name="T0" fmla="*/ 2147483646 w 3284"/>
              <a:gd name="T1" fmla="*/ 2147483646 h 699"/>
              <a:gd name="T2" fmla="*/ 2147483646 w 3284"/>
              <a:gd name="T3" fmla="*/ 2147483646 h 699"/>
              <a:gd name="T4" fmla="*/ 2147483646 w 3284"/>
              <a:gd name="T5" fmla="*/ 2147483646 h 699"/>
              <a:gd name="T6" fmla="*/ 2147483646 w 3284"/>
              <a:gd name="T7" fmla="*/ 2147483646 h 699"/>
              <a:gd name="T8" fmla="*/ 2147483646 w 3284"/>
              <a:gd name="T9" fmla="*/ 2147483646 h 699"/>
              <a:gd name="T10" fmla="*/ 2147483646 w 3284"/>
              <a:gd name="T11" fmla="*/ 2147483646 h 699"/>
              <a:gd name="T12" fmla="*/ 2147483646 w 3284"/>
              <a:gd name="T13" fmla="*/ 2147483646 h 699"/>
              <a:gd name="T14" fmla="*/ 2147483646 w 3284"/>
              <a:gd name="T15" fmla="*/ 2147483646 h 699"/>
              <a:gd name="T16" fmla="*/ 0 w 3284"/>
              <a:gd name="T17" fmla="*/ 2147483646 h 699"/>
              <a:gd name="T18" fmla="*/ 2147483646 w 3284"/>
              <a:gd name="T19" fmla="*/ 2147483646 h 699"/>
              <a:gd name="T20" fmla="*/ 2147483646 w 3284"/>
              <a:gd name="T21" fmla="*/ 2147483646 h 699"/>
              <a:gd name="T22" fmla="*/ 2147483646 w 3284"/>
              <a:gd name="T23" fmla="*/ 2147483646 h 699"/>
              <a:gd name="T24" fmla="*/ 2147483646 w 3284"/>
              <a:gd name="T25" fmla="*/ 2147483646 h 699"/>
              <a:gd name="T26" fmla="*/ 2147483646 w 3284"/>
              <a:gd name="T27" fmla="*/ 2147483646 h 699"/>
              <a:gd name="T28" fmla="*/ 2147483646 w 3284"/>
              <a:gd name="T29" fmla="*/ 2147483646 h 699"/>
              <a:gd name="T30" fmla="*/ 2147483646 w 3284"/>
              <a:gd name="T31" fmla="*/ 2147483646 h 699"/>
              <a:gd name="T32" fmla="*/ 2147483646 w 3284"/>
              <a:gd name="T33" fmla="*/ 2147483646 h 699"/>
              <a:gd name="T34" fmla="*/ 2147483646 w 3284"/>
              <a:gd name="T35" fmla="*/ 2147483646 h 699"/>
              <a:gd name="T36" fmla="*/ 2147483646 w 3284"/>
              <a:gd name="T37" fmla="*/ 2147483646 h 699"/>
              <a:gd name="T38" fmla="*/ 2147483646 w 3284"/>
              <a:gd name="T39" fmla="*/ 2147483646 h 699"/>
              <a:gd name="T40" fmla="*/ 2147483646 w 3284"/>
              <a:gd name="T41" fmla="*/ 2147483646 h 699"/>
              <a:gd name="T42" fmla="*/ 2147483646 w 3284"/>
              <a:gd name="T43" fmla="*/ 2147483646 h 699"/>
              <a:gd name="T44" fmla="*/ 2147483646 w 3284"/>
              <a:gd name="T45" fmla="*/ 2147483646 h 699"/>
              <a:gd name="T46" fmla="*/ 2147483646 w 3284"/>
              <a:gd name="T47" fmla="*/ 2147483646 h 699"/>
              <a:gd name="T48" fmla="*/ 2147483646 w 3284"/>
              <a:gd name="T49" fmla="*/ 2147483646 h 699"/>
              <a:gd name="T50" fmla="*/ 2147483646 w 3284"/>
              <a:gd name="T51" fmla="*/ 2147483646 h 699"/>
              <a:gd name="T52" fmla="*/ 2147483646 w 3284"/>
              <a:gd name="T53" fmla="*/ 2147483646 h 699"/>
              <a:gd name="T54" fmla="*/ 2147483646 w 3284"/>
              <a:gd name="T55" fmla="*/ 2147483646 h 699"/>
              <a:gd name="T56" fmla="*/ 2147483646 w 3284"/>
              <a:gd name="T57" fmla="*/ 2147483646 h 699"/>
              <a:gd name="T58" fmla="*/ 2147483646 w 3284"/>
              <a:gd name="T59" fmla="*/ 2147483646 h 699"/>
              <a:gd name="T60" fmla="*/ 2147483646 w 3284"/>
              <a:gd name="T61" fmla="*/ 2147483646 h 699"/>
              <a:gd name="T62" fmla="*/ 2147483646 w 3284"/>
              <a:gd name="T63" fmla="*/ 2147483646 h 699"/>
              <a:gd name="T64" fmla="*/ 2147483646 w 3284"/>
              <a:gd name="T65" fmla="*/ 2147483646 h 699"/>
              <a:gd name="T66" fmla="*/ 2147483646 w 3284"/>
              <a:gd name="T67" fmla="*/ 2147483646 h 699"/>
              <a:gd name="T68" fmla="*/ 2147483646 w 3284"/>
              <a:gd name="T69" fmla="*/ 2147483646 h 699"/>
              <a:gd name="T70" fmla="*/ 2147483646 w 3284"/>
              <a:gd name="T71" fmla="*/ 2147483646 h 699"/>
              <a:gd name="T72" fmla="*/ 2147483646 w 3284"/>
              <a:gd name="T73" fmla="*/ 2147483646 h 699"/>
              <a:gd name="T74" fmla="*/ 2147483646 w 3284"/>
              <a:gd name="T75" fmla="*/ 2147483646 h 699"/>
              <a:gd name="T76" fmla="*/ 2147483646 w 3284"/>
              <a:gd name="T77" fmla="*/ 2147483646 h 699"/>
              <a:gd name="T78" fmla="*/ 2147483646 w 3284"/>
              <a:gd name="T79" fmla="*/ 2147483646 h 699"/>
              <a:gd name="T80" fmla="*/ 2147483646 w 3284"/>
              <a:gd name="T81" fmla="*/ 2147483646 h 699"/>
              <a:gd name="T82" fmla="*/ 2147483646 w 3284"/>
              <a:gd name="T83" fmla="*/ 2147483646 h 699"/>
              <a:gd name="T84" fmla="*/ 2147483646 w 3284"/>
              <a:gd name="T85" fmla="*/ 2147483646 h 699"/>
              <a:gd name="T86" fmla="*/ 2147483646 w 3284"/>
              <a:gd name="T87" fmla="*/ 2147483646 h 699"/>
              <a:gd name="T88" fmla="*/ 2147483646 w 3284"/>
              <a:gd name="T89" fmla="*/ 2147483646 h 699"/>
              <a:gd name="T90" fmla="*/ 2147483646 w 3284"/>
              <a:gd name="T91" fmla="*/ 2147483646 h 699"/>
              <a:gd name="T92" fmla="*/ 2147483646 w 3284"/>
              <a:gd name="T93" fmla="*/ 2147483646 h 699"/>
              <a:gd name="T94" fmla="*/ 2147483646 w 3284"/>
              <a:gd name="T95" fmla="*/ 2147483646 h 699"/>
              <a:gd name="T96" fmla="*/ 2147483646 w 3284"/>
              <a:gd name="T97" fmla="*/ 2147483646 h 699"/>
              <a:gd name="T98" fmla="*/ 2147483646 w 3284"/>
              <a:gd name="T99" fmla="*/ 2147483646 h 699"/>
              <a:gd name="T100" fmla="*/ 2147483646 w 3284"/>
              <a:gd name="T101" fmla="*/ 2147483646 h 699"/>
              <a:gd name="T102" fmla="*/ 2147483646 w 3284"/>
              <a:gd name="T103" fmla="*/ 2147483646 h 699"/>
              <a:gd name="T104" fmla="*/ 2147483646 w 3284"/>
              <a:gd name="T105" fmla="*/ 2147483646 h 699"/>
              <a:gd name="T106" fmla="*/ 2147483646 w 3284"/>
              <a:gd name="T107" fmla="*/ 2147483646 h 699"/>
              <a:gd name="T108" fmla="*/ 2147483646 w 3284"/>
              <a:gd name="T109" fmla="*/ 2147483646 h 699"/>
              <a:gd name="T110" fmla="*/ 2147483646 w 3284"/>
              <a:gd name="T111" fmla="*/ 2147483646 h 699"/>
              <a:gd name="T112" fmla="*/ 2147483646 w 3284"/>
              <a:gd name="T113" fmla="*/ 2147483646 h 699"/>
              <a:gd name="T114" fmla="*/ 2147483646 w 3284"/>
              <a:gd name="T115" fmla="*/ 2147483646 h 699"/>
              <a:gd name="T116" fmla="*/ 2147483646 w 3284"/>
              <a:gd name="T117" fmla="*/ 2147483646 h 699"/>
              <a:gd name="T118" fmla="*/ 2147483646 w 3284"/>
              <a:gd name="T119" fmla="*/ 2147483646 h 699"/>
              <a:gd name="T120" fmla="*/ 2147483646 w 3284"/>
              <a:gd name="T121" fmla="*/ 2147483646 h 699"/>
              <a:gd name="T122" fmla="*/ 2147483646 w 3284"/>
              <a:gd name="T123" fmla="*/ 2147483646 h 69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284" h="699">
                <a:moveTo>
                  <a:pt x="1771" y="321"/>
                </a:moveTo>
                <a:lnTo>
                  <a:pt x="1771" y="321"/>
                </a:lnTo>
                <a:lnTo>
                  <a:pt x="1776" y="317"/>
                </a:lnTo>
                <a:lnTo>
                  <a:pt x="1779" y="312"/>
                </a:lnTo>
                <a:lnTo>
                  <a:pt x="1782" y="306"/>
                </a:lnTo>
                <a:lnTo>
                  <a:pt x="1783" y="300"/>
                </a:lnTo>
                <a:lnTo>
                  <a:pt x="1782" y="294"/>
                </a:lnTo>
                <a:lnTo>
                  <a:pt x="1779" y="288"/>
                </a:lnTo>
                <a:lnTo>
                  <a:pt x="1776" y="283"/>
                </a:lnTo>
                <a:lnTo>
                  <a:pt x="1771" y="278"/>
                </a:lnTo>
                <a:lnTo>
                  <a:pt x="1764" y="275"/>
                </a:lnTo>
                <a:lnTo>
                  <a:pt x="1757" y="271"/>
                </a:lnTo>
                <a:lnTo>
                  <a:pt x="1748" y="270"/>
                </a:lnTo>
                <a:lnTo>
                  <a:pt x="1740" y="269"/>
                </a:lnTo>
                <a:lnTo>
                  <a:pt x="1734" y="270"/>
                </a:lnTo>
                <a:lnTo>
                  <a:pt x="1727" y="271"/>
                </a:lnTo>
                <a:lnTo>
                  <a:pt x="1713" y="276"/>
                </a:lnTo>
                <a:lnTo>
                  <a:pt x="1696" y="283"/>
                </a:lnTo>
                <a:lnTo>
                  <a:pt x="1678" y="295"/>
                </a:lnTo>
                <a:lnTo>
                  <a:pt x="1659" y="308"/>
                </a:lnTo>
                <a:lnTo>
                  <a:pt x="1641" y="323"/>
                </a:lnTo>
                <a:lnTo>
                  <a:pt x="1623" y="337"/>
                </a:lnTo>
                <a:lnTo>
                  <a:pt x="1605" y="352"/>
                </a:lnTo>
                <a:lnTo>
                  <a:pt x="1589" y="369"/>
                </a:lnTo>
                <a:lnTo>
                  <a:pt x="1572" y="386"/>
                </a:lnTo>
                <a:lnTo>
                  <a:pt x="1555" y="404"/>
                </a:lnTo>
                <a:lnTo>
                  <a:pt x="1540" y="421"/>
                </a:lnTo>
                <a:lnTo>
                  <a:pt x="1566" y="338"/>
                </a:lnTo>
                <a:lnTo>
                  <a:pt x="1572" y="317"/>
                </a:lnTo>
                <a:lnTo>
                  <a:pt x="1574" y="306"/>
                </a:lnTo>
                <a:lnTo>
                  <a:pt x="1574" y="303"/>
                </a:lnTo>
                <a:lnTo>
                  <a:pt x="1573" y="300"/>
                </a:lnTo>
                <a:lnTo>
                  <a:pt x="1571" y="298"/>
                </a:lnTo>
                <a:lnTo>
                  <a:pt x="1568" y="296"/>
                </a:lnTo>
                <a:lnTo>
                  <a:pt x="1560" y="293"/>
                </a:lnTo>
                <a:lnTo>
                  <a:pt x="1551" y="292"/>
                </a:lnTo>
                <a:lnTo>
                  <a:pt x="1534" y="293"/>
                </a:lnTo>
                <a:lnTo>
                  <a:pt x="1514" y="298"/>
                </a:lnTo>
                <a:lnTo>
                  <a:pt x="1489" y="306"/>
                </a:lnTo>
                <a:lnTo>
                  <a:pt x="1462" y="315"/>
                </a:lnTo>
                <a:lnTo>
                  <a:pt x="1433" y="330"/>
                </a:lnTo>
                <a:lnTo>
                  <a:pt x="1404" y="346"/>
                </a:lnTo>
                <a:lnTo>
                  <a:pt x="1375" y="365"/>
                </a:lnTo>
                <a:lnTo>
                  <a:pt x="1346" y="388"/>
                </a:lnTo>
                <a:lnTo>
                  <a:pt x="1365" y="404"/>
                </a:lnTo>
                <a:lnTo>
                  <a:pt x="1406" y="374"/>
                </a:lnTo>
                <a:lnTo>
                  <a:pt x="1422" y="363"/>
                </a:lnTo>
                <a:lnTo>
                  <a:pt x="1433" y="357"/>
                </a:lnTo>
                <a:lnTo>
                  <a:pt x="1449" y="350"/>
                </a:lnTo>
                <a:lnTo>
                  <a:pt x="1455" y="348"/>
                </a:lnTo>
                <a:lnTo>
                  <a:pt x="1460" y="348"/>
                </a:lnTo>
                <a:lnTo>
                  <a:pt x="1466" y="348"/>
                </a:lnTo>
                <a:lnTo>
                  <a:pt x="1471" y="350"/>
                </a:lnTo>
                <a:lnTo>
                  <a:pt x="1473" y="354"/>
                </a:lnTo>
                <a:lnTo>
                  <a:pt x="1474" y="358"/>
                </a:lnTo>
                <a:lnTo>
                  <a:pt x="1472" y="368"/>
                </a:lnTo>
                <a:lnTo>
                  <a:pt x="1468" y="384"/>
                </a:lnTo>
                <a:lnTo>
                  <a:pt x="1443" y="469"/>
                </a:lnTo>
                <a:lnTo>
                  <a:pt x="1415" y="560"/>
                </a:lnTo>
                <a:lnTo>
                  <a:pt x="1372" y="685"/>
                </a:lnTo>
                <a:lnTo>
                  <a:pt x="1462" y="685"/>
                </a:lnTo>
                <a:lnTo>
                  <a:pt x="1490" y="594"/>
                </a:lnTo>
                <a:lnTo>
                  <a:pt x="1503" y="552"/>
                </a:lnTo>
                <a:lnTo>
                  <a:pt x="1514" y="520"/>
                </a:lnTo>
                <a:lnTo>
                  <a:pt x="1523" y="495"/>
                </a:lnTo>
                <a:lnTo>
                  <a:pt x="1530" y="479"/>
                </a:lnTo>
                <a:lnTo>
                  <a:pt x="1539" y="465"/>
                </a:lnTo>
                <a:lnTo>
                  <a:pt x="1548" y="451"/>
                </a:lnTo>
                <a:lnTo>
                  <a:pt x="1561" y="436"/>
                </a:lnTo>
                <a:lnTo>
                  <a:pt x="1577" y="420"/>
                </a:lnTo>
                <a:lnTo>
                  <a:pt x="1593" y="405"/>
                </a:lnTo>
                <a:lnTo>
                  <a:pt x="1609" y="390"/>
                </a:lnTo>
                <a:lnTo>
                  <a:pt x="1624" y="380"/>
                </a:lnTo>
                <a:lnTo>
                  <a:pt x="1639" y="370"/>
                </a:lnTo>
                <a:lnTo>
                  <a:pt x="1654" y="362"/>
                </a:lnTo>
                <a:lnTo>
                  <a:pt x="1671" y="355"/>
                </a:lnTo>
                <a:lnTo>
                  <a:pt x="1690" y="349"/>
                </a:lnTo>
                <a:lnTo>
                  <a:pt x="1712" y="342"/>
                </a:lnTo>
                <a:lnTo>
                  <a:pt x="1733" y="337"/>
                </a:lnTo>
                <a:lnTo>
                  <a:pt x="1751" y="331"/>
                </a:lnTo>
                <a:lnTo>
                  <a:pt x="1763" y="326"/>
                </a:lnTo>
                <a:lnTo>
                  <a:pt x="1771" y="321"/>
                </a:lnTo>
                <a:close/>
                <a:moveTo>
                  <a:pt x="633" y="130"/>
                </a:moveTo>
                <a:lnTo>
                  <a:pt x="633" y="130"/>
                </a:lnTo>
                <a:lnTo>
                  <a:pt x="631" y="135"/>
                </a:lnTo>
                <a:lnTo>
                  <a:pt x="631" y="139"/>
                </a:lnTo>
                <a:lnTo>
                  <a:pt x="633" y="143"/>
                </a:lnTo>
                <a:lnTo>
                  <a:pt x="635" y="146"/>
                </a:lnTo>
                <a:lnTo>
                  <a:pt x="639" y="149"/>
                </a:lnTo>
                <a:lnTo>
                  <a:pt x="642" y="151"/>
                </a:lnTo>
                <a:lnTo>
                  <a:pt x="646" y="153"/>
                </a:lnTo>
                <a:lnTo>
                  <a:pt x="650" y="155"/>
                </a:lnTo>
                <a:lnTo>
                  <a:pt x="655" y="155"/>
                </a:lnTo>
                <a:lnTo>
                  <a:pt x="664" y="153"/>
                </a:lnTo>
                <a:lnTo>
                  <a:pt x="670" y="150"/>
                </a:lnTo>
                <a:lnTo>
                  <a:pt x="677" y="145"/>
                </a:lnTo>
                <a:lnTo>
                  <a:pt x="683" y="140"/>
                </a:lnTo>
                <a:lnTo>
                  <a:pt x="829" y="0"/>
                </a:lnTo>
                <a:lnTo>
                  <a:pt x="720" y="0"/>
                </a:lnTo>
                <a:lnTo>
                  <a:pt x="633" y="130"/>
                </a:lnTo>
                <a:close/>
                <a:moveTo>
                  <a:pt x="627" y="190"/>
                </a:moveTo>
                <a:lnTo>
                  <a:pt x="627" y="190"/>
                </a:lnTo>
                <a:lnTo>
                  <a:pt x="605" y="174"/>
                </a:lnTo>
                <a:lnTo>
                  <a:pt x="581" y="159"/>
                </a:lnTo>
                <a:lnTo>
                  <a:pt x="556" y="149"/>
                </a:lnTo>
                <a:lnTo>
                  <a:pt x="529" y="138"/>
                </a:lnTo>
                <a:lnTo>
                  <a:pt x="500" y="131"/>
                </a:lnTo>
                <a:lnTo>
                  <a:pt x="470" y="126"/>
                </a:lnTo>
                <a:lnTo>
                  <a:pt x="437" y="122"/>
                </a:lnTo>
                <a:lnTo>
                  <a:pt x="404" y="121"/>
                </a:lnTo>
                <a:lnTo>
                  <a:pt x="375" y="122"/>
                </a:lnTo>
                <a:lnTo>
                  <a:pt x="348" y="124"/>
                </a:lnTo>
                <a:lnTo>
                  <a:pt x="320" y="127"/>
                </a:lnTo>
                <a:lnTo>
                  <a:pt x="294" y="132"/>
                </a:lnTo>
                <a:lnTo>
                  <a:pt x="269" y="139"/>
                </a:lnTo>
                <a:lnTo>
                  <a:pt x="244" y="146"/>
                </a:lnTo>
                <a:lnTo>
                  <a:pt x="220" y="155"/>
                </a:lnTo>
                <a:lnTo>
                  <a:pt x="196" y="165"/>
                </a:lnTo>
                <a:lnTo>
                  <a:pt x="174" y="177"/>
                </a:lnTo>
                <a:lnTo>
                  <a:pt x="152" y="189"/>
                </a:lnTo>
                <a:lnTo>
                  <a:pt x="132" y="203"/>
                </a:lnTo>
                <a:lnTo>
                  <a:pt x="114" y="218"/>
                </a:lnTo>
                <a:lnTo>
                  <a:pt x="96" y="233"/>
                </a:lnTo>
                <a:lnTo>
                  <a:pt x="79" y="249"/>
                </a:lnTo>
                <a:lnTo>
                  <a:pt x="65" y="267"/>
                </a:lnTo>
                <a:lnTo>
                  <a:pt x="51" y="284"/>
                </a:lnTo>
                <a:lnTo>
                  <a:pt x="39" y="303"/>
                </a:lnTo>
                <a:lnTo>
                  <a:pt x="28" y="323"/>
                </a:lnTo>
                <a:lnTo>
                  <a:pt x="20" y="342"/>
                </a:lnTo>
                <a:lnTo>
                  <a:pt x="11" y="361"/>
                </a:lnTo>
                <a:lnTo>
                  <a:pt x="7" y="380"/>
                </a:lnTo>
                <a:lnTo>
                  <a:pt x="2" y="400"/>
                </a:lnTo>
                <a:lnTo>
                  <a:pt x="0" y="419"/>
                </a:lnTo>
                <a:lnTo>
                  <a:pt x="0" y="439"/>
                </a:lnTo>
                <a:lnTo>
                  <a:pt x="0" y="451"/>
                </a:lnTo>
                <a:lnTo>
                  <a:pt x="1" y="463"/>
                </a:lnTo>
                <a:lnTo>
                  <a:pt x="4" y="475"/>
                </a:lnTo>
                <a:lnTo>
                  <a:pt x="8" y="487"/>
                </a:lnTo>
                <a:lnTo>
                  <a:pt x="13" y="499"/>
                </a:lnTo>
                <a:lnTo>
                  <a:pt x="19" y="510"/>
                </a:lnTo>
                <a:lnTo>
                  <a:pt x="26" y="521"/>
                </a:lnTo>
                <a:lnTo>
                  <a:pt x="34" y="533"/>
                </a:lnTo>
                <a:lnTo>
                  <a:pt x="40" y="541"/>
                </a:lnTo>
                <a:lnTo>
                  <a:pt x="46" y="548"/>
                </a:lnTo>
                <a:lnTo>
                  <a:pt x="53" y="552"/>
                </a:lnTo>
                <a:lnTo>
                  <a:pt x="59" y="557"/>
                </a:lnTo>
                <a:lnTo>
                  <a:pt x="66" y="561"/>
                </a:lnTo>
                <a:lnTo>
                  <a:pt x="73" y="563"/>
                </a:lnTo>
                <a:lnTo>
                  <a:pt x="79" y="564"/>
                </a:lnTo>
                <a:lnTo>
                  <a:pt x="87" y="566"/>
                </a:lnTo>
                <a:lnTo>
                  <a:pt x="93" y="564"/>
                </a:lnTo>
                <a:lnTo>
                  <a:pt x="97" y="563"/>
                </a:lnTo>
                <a:lnTo>
                  <a:pt x="103" y="561"/>
                </a:lnTo>
                <a:lnTo>
                  <a:pt x="108" y="557"/>
                </a:lnTo>
                <a:lnTo>
                  <a:pt x="112" y="552"/>
                </a:lnTo>
                <a:lnTo>
                  <a:pt x="115" y="548"/>
                </a:lnTo>
                <a:lnTo>
                  <a:pt x="116" y="543"/>
                </a:lnTo>
                <a:lnTo>
                  <a:pt x="118" y="537"/>
                </a:lnTo>
                <a:lnTo>
                  <a:pt x="116" y="529"/>
                </a:lnTo>
                <a:lnTo>
                  <a:pt x="113" y="523"/>
                </a:lnTo>
                <a:lnTo>
                  <a:pt x="104" y="516"/>
                </a:lnTo>
                <a:lnTo>
                  <a:pt x="91" y="507"/>
                </a:lnTo>
                <a:lnTo>
                  <a:pt x="78" y="500"/>
                </a:lnTo>
                <a:lnTo>
                  <a:pt x="66" y="492"/>
                </a:lnTo>
                <a:lnTo>
                  <a:pt x="57" y="482"/>
                </a:lnTo>
                <a:lnTo>
                  <a:pt x="48" y="471"/>
                </a:lnTo>
                <a:lnTo>
                  <a:pt x="42" y="461"/>
                </a:lnTo>
                <a:lnTo>
                  <a:pt x="38" y="448"/>
                </a:lnTo>
                <a:lnTo>
                  <a:pt x="35" y="435"/>
                </a:lnTo>
                <a:lnTo>
                  <a:pt x="34" y="420"/>
                </a:lnTo>
                <a:lnTo>
                  <a:pt x="35" y="405"/>
                </a:lnTo>
                <a:lnTo>
                  <a:pt x="38" y="389"/>
                </a:lnTo>
                <a:lnTo>
                  <a:pt x="41" y="374"/>
                </a:lnTo>
                <a:lnTo>
                  <a:pt x="46" y="358"/>
                </a:lnTo>
                <a:lnTo>
                  <a:pt x="53" y="343"/>
                </a:lnTo>
                <a:lnTo>
                  <a:pt x="60" y="327"/>
                </a:lnTo>
                <a:lnTo>
                  <a:pt x="70" y="311"/>
                </a:lnTo>
                <a:lnTo>
                  <a:pt x="81" y="295"/>
                </a:lnTo>
                <a:lnTo>
                  <a:pt x="94" y="278"/>
                </a:lnTo>
                <a:lnTo>
                  <a:pt x="107" y="264"/>
                </a:lnTo>
                <a:lnTo>
                  <a:pt x="121" y="250"/>
                </a:lnTo>
                <a:lnTo>
                  <a:pt x="135" y="237"/>
                </a:lnTo>
                <a:lnTo>
                  <a:pt x="152" y="224"/>
                </a:lnTo>
                <a:lnTo>
                  <a:pt x="170" y="212"/>
                </a:lnTo>
                <a:lnTo>
                  <a:pt x="188" y="201"/>
                </a:lnTo>
                <a:lnTo>
                  <a:pt x="207" y="191"/>
                </a:lnTo>
                <a:lnTo>
                  <a:pt x="227" y="182"/>
                </a:lnTo>
                <a:lnTo>
                  <a:pt x="248" y="174"/>
                </a:lnTo>
                <a:lnTo>
                  <a:pt x="269" y="168"/>
                </a:lnTo>
                <a:lnTo>
                  <a:pt x="289" y="162"/>
                </a:lnTo>
                <a:lnTo>
                  <a:pt x="311" y="157"/>
                </a:lnTo>
                <a:lnTo>
                  <a:pt x="332" y="155"/>
                </a:lnTo>
                <a:lnTo>
                  <a:pt x="355" y="152"/>
                </a:lnTo>
                <a:lnTo>
                  <a:pt x="377" y="152"/>
                </a:lnTo>
                <a:lnTo>
                  <a:pt x="404" y="153"/>
                </a:lnTo>
                <a:lnTo>
                  <a:pt x="428" y="156"/>
                </a:lnTo>
                <a:lnTo>
                  <a:pt x="451" y="161"/>
                </a:lnTo>
                <a:lnTo>
                  <a:pt x="474" y="168"/>
                </a:lnTo>
                <a:lnTo>
                  <a:pt x="494" y="177"/>
                </a:lnTo>
                <a:lnTo>
                  <a:pt x="515" y="188"/>
                </a:lnTo>
                <a:lnTo>
                  <a:pt x="532" y="200"/>
                </a:lnTo>
                <a:lnTo>
                  <a:pt x="550" y="215"/>
                </a:lnTo>
                <a:lnTo>
                  <a:pt x="566" y="232"/>
                </a:lnTo>
                <a:lnTo>
                  <a:pt x="579" y="249"/>
                </a:lnTo>
                <a:lnTo>
                  <a:pt x="590" y="268"/>
                </a:lnTo>
                <a:lnTo>
                  <a:pt x="599" y="288"/>
                </a:lnTo>
                <a:lnTo>
                  <a:pt x="606" y="309"/>
                </a:lnTo>
                <a:lnTo>
                  <a:pt x="612" y="332"/>
                </a:lnTo>
                <a:lnTo>
                  <a:pt x="615" y="357"/>
                </a:lnTo>
                <a:lnTo>
                  <a:pt x="616" y="382"/>
                </a:lnTo>
                <a:lnTo>
                  <a:pt x="615" y="401"/>
                </a:lnTo>
                <a:lnTo>
                  <a:pt x="614" y="420"/>
                </a:lnTo>
                <a:lnTo>
                  <a:pt x="610" y="439"/>
                </a:lnTo>
                <a:lnTo>
                  <a:pt x="606" y="458"/>
                </a:lnTo>
                <a:lnTo>
                  <a:pt x="600" y="476"/>
                </a:lnTo>
                <a:lnTo>
                  <a:pt x="594" y="493"/>
                </a:lnTo>
                <a:lnTo>
                  <a:pt x="586" y="511"/>
                </a:lnTo>
                <a:lnTo>
                  <a:pt x="577" y="526"/>
                </a:lnTo>
                <a:lnTo>
                  <a:pt x="567" y="543"/>
                </a:lnTo>
                <a:lnTo>
                  <a:pt x="556" y="557"/>
                </a:lnTo>
                <a:lnTo>
                  <a:pt x="544" y="572"/>
                </a:lnTo>
                <a:lnTo>
                  <a:pt x="531" y="585"/>
                </a:lnTo>
                <a:lnTo>
                  <a:pt x="518" y="597"/>
                </a:lnTo>
                <a:lnTo>
                  <a:pt x="504" y="607"/>
                </a:lnTo>
                <a:lnTo>
                  <a:pt x="488" y="618"/>
                </a:lnTo>
                <a:lnTo>
                  <a:pt x="472" y="626"/>
                </a:lnTo>
                <a:lnTo>
                  <a:pt x="455" y="635"/>
                </a:lnTo>
                <a:lnTo>
                  <a:pt x="437" y="642"/>
                </a:lnTo>
                <a:lnTo>
                  <a:pt x="419" y="648"/>
                </a:lnTo>
                <a:lnTo>
                  <a:pt x="400" y="653"/>
                </a:lnTo>
                <a:lnTo>
                  <a:pt x="381" y="656"/>
                </a:lnTo>
                <a:lnTo>
                  <a:pt x="360" y="658"/>
                </a:lnTo>
                <a:lnTo>
                  <a:pt x="339" y="661"/>
                </a:lnTo>
                <a:lnTo>
                  <a:pt x="317" y="661"/>
                </a:lnTo>
                <a:lnTo>
                  <a:pt x="300" y="661"/>
                </a:lnTo>
                <a:lnTo>
                  <a:pt x="281" y="658"/>
                </a:lnTo>
                <a:lnTo>
                  <a:pt x="261" y="656"/>
                </a:lnTo>
                <a:lnTo>
                  <a:pt x="240" y="653"/>
                </a:lnTo>
                <a:lnTo>
                  <a:pt x="251" y="633"/>
                </a:lnTo>
                <a:lnTo>
                  <a:pt x="262" y="613"/>
                </a:lnTo>
                <a:lnTo>
                  <a:pt x="273" y="589"/>
                </a:lnTo>
                <a:lnTo>
                  <a:pt x="283" y="564"/>
                </a:lnTo>
                <a:lnTo>
                  <a:pt x="293" y="537"/>
                </a:lnTo>
                <a:lnTo>
                  <a:pt x="302" y="507"/>
                </a:lnTo>
                <a:lnTo>
                  <a:pt x="312" y="475"/>
                </a:lnTo>
                <a:lnTo>
                  <a:pt x="321" y="440"/>
                </a:lnTo>
                <a:lnTo>
                  <a:pt x="355" y="311"/>
                </a:lnTo>
                <a:lnTo>
                  <a:pt x="363" y="278"/>
                </a:lnTo>
                <a:lnTo>
                  <a:pt x="373" y="249"/>
                </a:lnTo>
                <a:lnTo>
                  <a:pt x="382" y="220"/>
                </a:lnTo>
                <a:lnTo>
                  <a:pt x="393" y="194"/>
                </a:lnTo>
                <a:lnTo>
                  <a:pt x="357" y="201"/>
                </a:lnTo>
                <a:lnTo>
                  <a:pt x="323" y="207"/>
                </a:lnTo>
                <a:lnTo>
                  <a:pt x="292" y="211"/>
                </a:lnTo>
                <a:lnTo>
                  <a:pt x="263" y="214"/>
                </a:lnTo>
                <a:lnTo>
                  <a:pt x="258" y="234"/>
                </a:lnTo>
                <a:lnTo>
                  <a:pt x="271" y="232"/>
                </a:lnTo>
                <a:lnTo>
                  <a:pt x="280" y="233"/>
                </a:lnTo>
                <a:lnTo>
                  <a:pt x="283" y="236"/>
                </a:lnTo>
                <a:lnTo>
                  <a:pt x="286" y="237"/>
                </a:lnTo>
                <a:lnTo>
                  <a:pt x="288" y="239"/>
                </a:lnTo>
                <a:lnTo>
                  <a:pt x="290" y="242"/>
                </a:lnTo>
                <a:lnTo>
                  <a:pt x="292" y="249"/>
                </a:lnTo>
                <a:lnTo>
                  <a:pt x="290" y="257"/>
                </a:lnTo>
                <a:lnTo>
                  <a:pt x="288" y="268"/>
                </a:lnTo>
                <a:lnTo>
                  <a:pt x="248" y="420"/>
                </a:lnTo>
                <a:lnTo>
                  <a:pt x="213" y="542"/>
                </a:lnTo>
                <a:lnTo>
                  <a:pt x="201" y="574"/>
                </a:lnTo>
                <a:lnTo>
                  <a:pt x="190" y="600"/>
                </a:lnTo>
                <a:lnTo>
                  <a:pt x="181" y="620"/>
                </a:lnTo>
                <a:lnTo>
                  <a:pt x="172" y="635"/>
                </a:lnTo>
                <a:lnTo>
                  <a:pt x="168" y="639"/>
                </a:lnTo>
                <a:lnTo>
                  <a:pt x="163" y="644"/>
                </a:lnTo>
                <a:lnTo>
                  <a:pt x="158" y="649"/>
                </a:lnTo>
                <a:lnTo>
                  <a:pt x="153" y="651"/>
                </a:lnTo>
                <a:lnTo>
                  <a:pt x="145" y="654"/>
                </a:lnTo>
                <a:lnTo>
                  <a:pt x="133" y="656"/>
                </a:lnTo>
                <a:lnTo>
                  <a:pt x="95" y="658"/>
                </a:lnTo>
                <a:lnTo>
                  <a:pt x="83" y="682"/>
                </a:lnTo>
                <a:lnTo>
                  <a:pt x="152" y="680"/>
                </a:lnTo>
                <a:lnTo>
                  <a:pt x="203" y="681"/>
                </a:lnTo>
                <a:lnTo>
                  <a:pt x="257" y="685"/>
                </a:lnTo>
                <a:lnTo>
                  <a:pt x="312" y="687"/>
                </a:lnTo>
                <a:lnTo>
                  <a:pt x="348" y="688"/>
                </a:lnTo>
                <a:lnTo>
                  <a:pt x="369" y="688"/>
                </a:lnTo>
                <a:lnTo>
                  <a:pt x="389" y="687"/>
                </a:lnTo>
                <a:lnTo>
                  <a:pt x="410" y="684"/>
                </a:lnTo>
                <a:lnTo>
                  <a:pt x="430" y="680"/>
                </a:lnTo>
                <a:lnTo>
                  <a:pt x="450" y="675"/>
                </a:lnTo>
                <a:lnTo>
                  <a:pt x="470" y="669"/>
                </a:lnTo>
                <a:lnTo>
                  <a:pt x="492" y="662"/>
                </a:lnTo>
                <a:lnTo>
                  <a:pt x="512" y="655"/>
                </a:lnTo>
                <a:lnTo>
                  <a:pt x="532" y="645"/>
                </a:lnTo>
                <a:lnTo>
                  <a:pt x="552" y="635"/>
                </a:lnTo>
                <a:lnTo>
                  <a:pt x="571" y="623"/>
                </a:lnTo>
                <a:lnTo>
                  <a:pt x="588" y="608"/>
                </a:lnTo>
                <a:lnTo>
                  <a:pt x="605" y="594"/>
                </a:lnTo>
                <a:lnTo>
                  <a:pt x="622" y="577"/>
                </a:lnTo>
                <a:lnTo>
                  <a:pt x="637" y="560"/>
                </a:lnTo>
                <a:lnTo>
                  <a:pt x="652" y="539"/>
                </a:lnTo>
                <a:lnTo>
                  <a:pt x="666" y="519"/>
                </a:lnTo>
                <a:lnTo>
                  <a:pt x="678" y="498"/>
                </a:lnTo>
                <a:lnTo>
                  <a:pt x="687" y="477"/>
                </a:lnTo>
                <a:lnTo>
                  <a:pt x="696" y="455"/>
                </a:lnTo>
                <a:lnTo>
                  <a:pt x="702" y="432"/>
                </a:lnTo>
                <a:lnTo>
                  <a:pt x="707" y="410"/>
                </a:lnTo>
                <a:lnTo>
                  <a:pt x="709" y="387"/>
                </a:lnTo>
                <a:lnTo>
                  <a:pt x="710" y="362"/>
                </a:lnTo>
                <a:lnTo>
                  <a:pt x="709" y="337"/>
                </a:lnTo>
                <a:lnTo>
                  <a:pt x="705" y="313"/>
                </a:lnTo>
                <a:lnTo>
                  <a:pt x="698" y="289"/>
                </a:lnTo>
                <a:lnTo>
                  <a:pt x="689" y="268"/>
                </a:lnTo>
                <a:lnTo>
                  <a:pt x="678" y="246"/>
                </a:lnTo>
                <a:lnTo>
                  <a:pt x="664" y="226"/>
                </a:lnTo>
                <a:lnTo>
                  <a:pt x="647" y="208"/>
                </a:lnTo>
                <a:lnTo>
                  <a:pt x="627" y="190"/>
                </a:lnTo>
                <a:close/>
                <a:moveTo>
                  <a:pt x="1313" y="64"/>
                </a:moveTo>
                <a:lnTo>
                  <a:pt x="1313" y="64"/>
                </a:lnTo>
                <a:lnTo>
                  <a:pt x="1313" y="57"/>
                </a:lnTo>
                <a:lnTo>
                  <a:pt x="1310" y="51"/>
                </a:lnTo>
                <a:lnTo>
                  <a:pt x="1305" y="45"/>
                </a:lnTo>
                <a:lnTo>
                  <a:pt x="1298" y="40"/>
                </a:lnTo>
                <a:lnTo>
                  <a:pt x="1288" y="35"/>
                </a:lnTo>
                <a:lnTo>
                  <a:pt x="1278" y="33"/>
                </a:lnTo>
                <a:lnTo>
                  <a:pt x="1263" y="31"/>
                </a:lnTo>
                <a:lnTo>
                  <a:pt x="1248" y="31"/>
                </a:lnTo>
                <a:lnTo>
                  <a:pt x="1232" y="31"/>
                </a:lnTo>
                <a:lnTo>
                  <a:pt x="1218" y="32"/>
                </a:lnTo>
                <a:lnTo>
                  <a:pt x="1204" y="34"/>
                </a:lnTo>
                <a:lnTo>
                  <a:pt x="1188" y="38"/>
                </a:lnTo>
                <a:lnTo>
                  <a:pt x="1173" y="41"/>
                </a:lnTo>
                <a:lnTo>
                  <a:pt x="1157" y="46"/>
                </a:lnTo>
                <a:lnTo>
                  <a:pt x="1142" y="52"/>
                </a:lnTo>
                <a:lnTo>
                  <a:pt x="1125" y="59"/>
                </a:lnTo>
                <a:lnTo>
                  <a:pt x="1109" y="66"/>
                </a:lnTo>
                <a:lnTo>
                  <a:pt x="1095" y="74"/>
                </a:lnTo>
                <a:lnTo>
                  <a:pt x="1081" y="83"/>
                </a:lnTo>
                <a:lnTo>
                  <a:pt x="1068" y="91"/>
                </a:lnTo>
                <a:lnTo>
                  <a:pt x="1055" y="101"/>
                </a:lnTo>
                <a:lnTo>
                  <a:pt x="1043" y="112"/>
                </a:lnTo>
                <a:lnTo>
                  <a:pt x="1032" y="122"/>
                </a:lnTo>
                <a:lnTo>
                  <a:pt x="1022" y="134"/>
                </a:lnTo>
                <a:lnTo>
                  <a:pt x="1012" y="146"/>
                </a:lnTo>
                <a:lnTo>
                  <a:pt x="1003" y="161"/>
                </a:lnTo>
                <a:lnTo>
                  <a:pt x="994" y="176"/>
                </a:lnTo>
                <a:lnTo>
                  <a:pt x="985" y="193"/>
                </a:lnTo>
                <a:lnTo>
                  <a:pt x="978" y="211"/>
                </a:lnTo>
                <a:lnTo>
                  <a:pt x="970" y="230"/>
                </a:lnTo>
                <a:lnTo>
                  <a:pt x="963" y="250"/>
                </a:lnTo>
                <a:lnTo>
                  <a:pt x="957" y="271"/>
                </a:lnTo>
                <a:lnTo>
                  <a:pt x="885" y="518"/>
                </a:lnTo>
                <a:lnTo>
                  <a:pt x="878" y="545"/>
                </a:lnTo>
                <a:lnTo>
                  <a:pt x="872" y="569"/>
                </a:lnTo>
                <a:lnTo>
                  <a:pt x="870" y="589"/>
                </a:lnTo>
                <a:lnTo>
                  <a:pt x="869" y="607"/>
                </a:lnTo>
                <a:lnTo>
                  <a:pt x="869" y="617"/>
                </a:lnTo>
                <a:lnTo>
                  <a:pt x="871" y="626"/>
                </a:lnTo>
                <a:lnTo>
                  <a:pt x="873" y="636"/>
                </a:lnTo>
                <a:lnTo>
                  <a:pt x="877" y="644"/>
                </a:lnTo>
                <a:lnTo>
                  <a:pt x="882" y="651"/>
                </a:lnTo>
                <a:lnTo>
                  <a:pt x="888" y="660"/>
                </a:lnTo>
                <a:lnTo>
                  <a:pt x="894" y="666"/>
                </a:lnTo>
                <a:lnTo>
                  <a:pt x="902" y="673"/>
                </a:lnTo>
                <a:lnTo>
                  <a:pt x="910" y="679"/>
                </a:lnTo>
                <a:lnTo>
                  <a:pt x="920" y="684"/>
                </a:lnTo>
                <a:lnTo>
                  <a:pt x="931" y="688"/>
                </a:lnTo>
                <a:lnTo>
                  <a:pt x="941" y="692"/>
                </a:lnTo>
                <a:lnTo>
                  <a:pt x="952" y="694"/>
                </a:lnTo>
                <a:lnTo>
                  <a:pt x="964" y="697"/>
                </a:lnTo>
                <a:lnTo>
                  <a:pt x="977" y="698"/>
                </a:lnTo>
                <a:lnTo>
                  <a:pt x="991" y="698"/>
                </a:lnTo>
                <a:lnTo>
                  <a:pt x="1007" y="698"/>
                </a:lnTo>
                <a:lnTo>
                  <a:pt x="1024" y="695"/>
                </a:lnTo>
                <a:lnTo>
                  <a:pt x="1040" y="693"/>
                </a:lnTo>
                <a:lnTo>
                  <a:pt x="1057" y="688"/>
                </a:lnTo>
                <a:lnTo>
                  <a:pt x="1074" y="684"/>
                </a:lnTo>
                <a:lnTo>
                  <a:pt x="1092" y="676"/>
                </a:lnTo>
                <a:lnTo>
                  <a:pt x="1108" y="669"/>
                </a:lnTo>
                <a:lnTo>
                  <a:pt x="1125" y="660"/>
                </a:lnTo>
                <a:lnTo>
                  <a:pt x="1142" y="650"/>
                </a:lnTo>
                <a:lnTo>
                  <a:pt x="1158" y="638"/>
                </a:lnTo>
                <a:lnTo>
                  <a:pt x="1174" y="626"/>
                </a:lnTo>
                <a:lnTo>
                  <a:pt x="1188" y="613"/>
                </a:lnTo>
                <a:lnTo>
                  <a:pt x="1202" y="598"/>
                </a:lnTo>
                <a:lnTo>
                  <a:pt x="1216" y="582"/>
                </a:lnTo>
                <a:lnTo>
                  <a:pt x="1229" y="566"/>
                </a:lnTo>
                <a:lnTo>
                  <a:pt x="1241" y="549"/>
                </a:lnTo>
                <a:lnTo>
                  <a:pt x="1251" y="530"/>
                </a:lnTo>
                <a:lnTo>
                  <a:pt x="1261" y="512"/>
                </a:lnTo>
                <a:lnTo>
                  <a:pt x="1269" y="493"/>
                </a:lnTo>
                <a:lnTo>
                  <a:pt x="1275" y="475"/>
                </a:lnTo>
                <a:lnTo>
                  <a:pt x="1281" y="456"/>
                </a:lnTo>
                <a:lnTo>
                  <a:pt x="1285" y="437"/>
                </a:lnTo>
                <a:lnTo>
                  <a:pt x="1286" y="418"/>
                </a:lnTo>
                <a:lnTo>
                  <a:pt x="1287" y="399"/>
                </a:lnTo>
                <a:lnTo>
                  <a:pt x="1287" y="386"/>
                </a:lnTo>
                <a:lnTo>
                  <a:pt x="1286" y="374"/>
                </a:lnTo>
                <a:lnTo>
                  <a:pt x="1284" y="363"/>
                </a:lnTo>
                <a:lnTo>
                  <a:pt x="1281" y="354"/>
                </a:lnTo>
                <a:lnTo>
                  <a:pt x="1278" y="344"/>
                </a:lnTo>
                <a:lnTo>
                  <a:pt x="1273" y="334"/>
                </a:lnTo>
                <a:lnTo>
                  <a:pt x="1268" y="327"/>
                </a:lnTo>
                <a:lnTo>
                  <a:pt x="1262" y="320"/>
                </a:lnTo>
                <a:lnTo>
                  <a:pt x="1255" y="314"/>
                </a:lnTo>
                <a:lnTo>
                  <a:pt x="1248" y="308"/>
                </a:lnTo>
                <a:lnTo>
                  <a:pt x="1241" y="305"/>
                </a:lnTo>
                <a:lnTo>
                  <a:pt x="1232" y="301"/>
                </a:lnTo>
                <a:lnTo>
                  <a:pt x="1224" y="298"/>
                </a:lnTo>
                <a:lnTo>
                  <a:pt x="1214" y="296"/>
                </a:lnTo>
                <a:lnTo>
                  <a:pt x="1205" y="295"/>
                </a:lnTo>
                <a:lnTo>
                  <a:pt x="1194" y="294"/>
                </a:lnTo>
                <a:lnTo>
                  <a:pt x="1175" y="295"/>
                </a:lnTo>
                <a:lnTo>
                  <a:pt x="1155" y="299"/>
                </a:lnTo>
                <a:lnTo>
                  <a:pt x="1133" y="305"/>
                </a:lnTo>
                <a:lnTo>
                  <a:pt x="1109" y="313"/>
                </a:lnTo>
                <a:lnTo>
                  <a:pt x="1086" y="325"/>
                </a:lnTo>
                <a:lnTo>
                  <a:pt x="1062" y="338"/>
                </a:lnTo>
                <a:lnTo>
                  <a:pt x="1038" y="355"/>
                </a:lnTo>
                <a:lnTo>
                  <a:pt x="1013" y="374"/>
                </a:lnTo>
                <a:lnTo>
                  <a:pt x="1063" y="211"/>
                </a:lnTo>
                <a:lnTo>
                  <a:pt x="1075" y="175"/>
                </a:lnTo>
                <a:lnTo>
                  <a:pt x="1084" y="146"/>
                </a:lnTo>
                <a:lnTo>
                  <a:pt x="1094" y="125"/>
                </a:lnTo>
                <a:lnTo>
                  <a:pt x="1101" y="112"/>
                </a:lnTo>
                <a:lnTo>
                  <a:pt x="1106" y="106"/>
                </a:lnTo>
                <a:lnTo>
                  <a:pt x="1111" y="101"/>
                </a:lnTo>
                <a:lnTo>
                  <a:pt x="1117" y="96"/>
                </a:lnTo>
                <a:lnTo>
                  <a:pt x="1123" y="93"/>
                </a:lnTo>
                <a:lnTo>
                  <a:pt x="1129" y="90"/>
                </a:lnTo>
                <a:lnTo>
                  <a:pt x="1136" y="88"/>
                </a:lnTo>
                <a:lnTo>
                  <a:pt x="1143" y="87"/>
                </a:lnTo>
                <a:lnTo>
                  <a:pt x="1150" y="87"/>
                </a:lnTo>
                <a:lnTo>
                  <a:pt x="1168" y="88"/>
                </a:lnTo>
                <a:lnTo>
                  <a:pt x="1189" y="90"/>
                </a:lnTo>
                <a:lnTo>
                  <a:pt x="1231" y="95"/>
                </a:lnTo>
                <a:lnTo>
                  <a:pt x="1258" y="96"/>
                </a:lnTo>
                <a:lnTo>
                  <a:pt x="1270" y="96"/>
                </a:lnTo>
                <a:lnTo>
                  <a:pt x="1281" y="94"/>
                </a:lnTo>
                <a:lnTo>
                  <a:pt x="1292" y="91"/>
                </a:lnTo>
                <a:lnTo>
                  <a:pt x="1299" y="88"/>
                </a:lnTo>
                <a:lnTo>
                  <a:pt x="1306" y="82"/>
                </a:lnTo>
                <a:lnTo>
                  <a:pt x="1310" y="77"/>
                </a:lnTo>
                <a:lnTo>
                  <a:pt x="1313" y="71"/>
                </a:lnTo>
                <a:lnTo>
                  <a:pt x="1313" y="64"/>
                </a:lnTo>
                <a:close/>
                <a:moveTo>
                  <a:pt x="1062" y="374"/>
                </a:moveTo>
                <a:lnTo>
                  <a:pt x="1062" y="374"/>
                </a:lnTo>
                <a:lnTo>
                  <a:pt x="1082" y="362"/>
                </a:lnTo>
                <a:lnTo>
                  <a:pt x="1100" y="352"/>
                </a:lnTo>
                <a:lnTo>
                  <a:pt x="1109" y="350"/>
                </a:lnTo>
                <a:lnTo>
                  <a:pt x="1117" y="348"/>
                </a:lnTo>
                <a:lnTo>
                  <a:pt x="1125" y="346"/>
                </a:lnTo>
                <a:lnTo>
                  <a:pt x="1133" y="346"/>
                </a:lnTo>
                <a:lnTo>
                  <a:pt x="1144" y="346"/>
                </a:lnTo>
                <a:lnTo>
                  <a:pt x="1155" y="350"/>
                </a:lnTo>
                <a:lnTo>
                  <a:pt x="1163" y="355"/>
                </a:lnTo>
                <a:lnTo>
                  <a:pt x="1171" y="362"/>
                </a:lnTo>
                <a:lnTo>
                  <a:pt x="1175" y="368"/>
                </a:lnTo>
                <a:lnTo>
                  <a:pt x="1180" y="374"/>
                </a:lnTo>
                <a:lnTo>
                  <a:pt x="1183" y="381"/>
                </a:lnTo>
                <a:lnTo>
                  <a:pt x="1186" y="388"/>
                </a:lnTo>
                <a:lnTo>
                  <a:pt x="1189" y="405"/>
                </a:lnTo>
                <a:lnTo>
                  <a:pt x="1191" y="421"/>
                </a:lnTo>
                <a:lnTo>
                  <a:pt x="1191" y="442"/>
                </a:lnTo>
                <a:lnTo>
                  <a:pt x="1188" y="462"/>
                </a:lnTo>
                <a:lnTo>
                  <a:pt x="1183" y="482"/>
                </a:lnTo>
                <a:lnTo>
                  <a:pt x="1177" y="502"/>
                </a:lnTo>
                <a:lnTo>
                  <a:pt x="1170" y="524"/>
                </a:lnTo>
                <a:lnTo>
                  <a:pt x="1161" y="544"/>
                </a:lnTo>
                <a:lnTo>
                  <a:pt x="1150" y="564"/>
                </a:lnTo>
                <a:lnTo>
                  <a:pt x="1138" y="585"/>
                </a:lnTo>
                <a:lnTo>
                  <a:pt x="1125" y="604"/>
                </a:lnTo>
                <a:lnTo>
                  <a:pt x="1111" y="620"/>
                </a:lnTo>
                <a:lnTo>
                  <a:pt x="1096" y="635"/>
                </a:lnTo>
                <a:lnTo>
                  <a:pt x="1082" y="645"/>
                </a:lnTo>
                <a:lnTo>
                  <a:pt x="1067" y="655"/>
                </a:lnTo>
                <a:lnTo>
                  <a:pt x="1051" y="661"/>
                </a:lnTo>
                <a:lnTo>
                  <a:pt x="1034" y="664"/>
                </a:lnTo>
                <a:lnTo>
                  <a:pt x="1018" y="666"/>
                </a:lnTo>
                <a:lnTo>
                  <a:pt x="1005" y="666"/>
                </a:lnTo>
                <a:lnTo>
                  <a:pt x="993" y="662"/>
                </a:lnTo>
                <a:lnTo>
                  <a:pt x="981" y="656"/>
                </a:lnTo>
                <a:lnTo>
                  <a:pt x="970" y="649"/>
                </a:lnTo>
                <a:lnTo>
                  <a:pt x="960" y="641"/>
                </a:lnTo>
                <a:lnTo>
                  <a:pt x="953" y="630"/>
                </a:lnTo>
                <a:lnTo>
                  <a:pt x="950" y="619"/>
                </a:lnTo>
                <a:lnTo>
                  <a:pt x="949" y="607"/>
                </a:lnTo>
                <a:lnTo>
                  <a:pt x="950" y="591"/>
                </a:lnTo>
                <a:lnTo>
                  <a:pt x="951" y="574"/>
                </a:lnTo>
                <a:lnTo>
                  <a:pt x="953" y="556"/>
                </a:lnTo>
                <a:lnTo>
                  <a:pt x="958" y="539"/>
                </a:lnTo>
                <a:lnTo>
                  <a:pt x="963" y="523"/>
                </a:lnTo>
                <a:lnTo>
                  <a:pt x="969" y="505"/>
                </a:lnTo>
                <a:lnTo>
                  <a:pt x="976" y="488"/>
                </a:lnTo>
                <a:lnTo>
                  <a:pt x="985" y="470"/>
                </a:lnTo>
                <a:lnTo>
                  <a:pt x="994" y="454"/>
                </a:lnTo>
                <a:lnTo>
                  <a:pt x="1003" y="438"/>
                </a:lnTo>
                <a:lnTo>
                  <a:pt x="1013" y="424"/>
                </a:lnTo>
                <a:lnTo>
                  <a:pt x="1022" y="412"/>
                </a:lnTo>
                <a:lnTo>
                  <a:pt x="1032" y="400"/>
                </a:lnTo>
                <a:lnTo>
                  <a:pt x="1042" y="389"/>
                </a:lnTo>
                <a:lnTo>
                  <a:pt x="1052" y="381"/>
                </a:lnTo>
                <a:lnTo>
                  <a:pt x="1062" y="374"/>
                </a:lnTo>
                <a:close/>
                <a:moveTo>
                  <a:pt x="2495" y="308"/>
                </a:moveTo>
                <a:lnTo>
                  <a:pt x="2495" y="308"/>
                </a:lnTo>
                <a:lnTo>
                  <a:pt x="2488" y="305"/>
                </a:lnTo>
                <a:lnTo>
                  <a:pt x="2482" y="301"/>
                </a:lnTo>
                <a:lnTo>
                  <a:pt x="2466" y="296"/>
                </a:lnTo>
                <a:lnTo>
                  <a:pt x="2448" y="293"/>
                </a:lnTo>
                <a:lnTo>
                  <a:pt x="2428" y="292"/>
                </a:lnTo>
                <a:lnTo>
                  <a:pt x="2414" y="293"/>
                </a:lnTo>
                <a:lnTo>
                  <a:pt x="2398" y="294"/>
                </a:lnTo>
                <a:lnTo>
                  <a:pt x="2384" y="296"/>
                </a:lnTo>
                <a:lnTo>
                  <a:pt x="2370" y="299"/>
                </a:lnTo>
                <a:lnTo>
                  <a:pt x="2355" y="302"/>
                </a:lnTo>
                <a:lnTo>
                  <a:pt x="2341" y="307"/>
                </a:lnTo>
                <a:lnTo>
                  <a:pt x="2328" y="313"/>
                </a:lnTo>
                <a:lnTo>
                  <a:pt x="2314" y="320"/>
                </a:lnTo>
                <a:lnTo>
                  <a:pt x="2302" y="327"/>
                </a:lnTo>
                <a:lnTo>
                  <a:pt x="2289" y="336"/>
                </a:lnTo>
                <a:lnTo>
                  <a:pt x="2275" y="345"/>
                </a:lnTo>
                <a:lnTo>
                  <a:pt x="2263" y="355"/>
                </a:lnTo>
                <a:lnTo>
                  <a:pt x="2252" y="365"/>
                </a:lnTo>
                <a:lnTo>
                  <a:pt x="2240" y="377"/>
                </a:lnTo>
                <a:lnTo>
                  <a:pt x="2228" y="390"/>
                </a:lnTo>
                <a:lnTo>
                  <a:pt x="2217" y="404"/>
                </a:lnTo>
                <a:lnTo>
                  <a:pt x="2199" y="429"/>
                </a:lnTo>
                <a:lnTo>
                  <a:pt x="2182" y="454"/>
                </a:lnTo>
                <a:lnTo>
                  <a:pt x="2169" y="479"/>
                </a:lnTo>
                <a:lnTo>
                  <a:pt x="2159" y="502"/>
                </a:lnTo>
                <a:lnTo>
                  <a:pt x="2149" y="527"/>
                </a:lnTo>
                <a:lnTo>
                  <a:pt x="2143" y="552"/>
                </a:lnTo>
                <a:lnTo>
                  <a:pt x="2140" y="577"/>
                </a:lnTo>
                <a:lnTo>
                  <a:pt x="2138" y="603"/>
                </a:lnTo>
                <a:lnTo>
                  <a:pt x="2138" y="614"/>
                </a:lnTo>
                <a:lnTo>
                  <a:pt x="2140" y="625"/>
                </a:lnTo>
                <a:lnTo>
                  <a:pt x="2142" y="636"/>
                </a:lnTo>
                <a:lnTo>
                  <a:pt x="2144" y="645"/>
                </a:lnTo>
                <a:lnTo>
                  <a:pt x="2147" y="654"/>
                </a:lnTo>
                <a:lnTo>
                  <a:pt x="2151" y="661"/>
                </a:lnTo>
                <a:lnTo>
                  <a:pt x="2156" y="668"/>
                </a:lnTo>
                <a:lnTo>
                  <a:pt x="2161" y="674"/>
                </a:lnTo>
                <a:lnTo>
                  <a:pt x="2167" y="680"/>
                </a:lnTo>
                <a:lnTo>
                  <a:pt x="2174" y="684"/>
                </a:lnTo>
                <a:lnTo>
                  <a:pt x="2181" y="688"/>
                </a:lnTo>
                <a:lnTo>
                  <a:pt x="2188" y="691"/>
                </a:lnTo>
                <a:lnTo>
                  <a:pt x="2198" y="693"/>
                </a:lnTo>
                <a:lnTo>
                  <a:pt x="2206" y="695"/>
                </a:lnTo>
                <a:lnTo>
                  <a:pt x="2216" y="697"/>
                </a:lnTo>
                <a:lnTo>
                  <a:pt x="2227" y="697"/>
                </a:lnTo>
                <a:lnTo>
                  <a:pt x="2240" y="697"/>
                </a:lnTo>
                <a:lnTo>
                  <a:pt x="2254" y="694"/>
                </a:lnTo>
                <a:lnTo>
                  <a:pt x="2268" y="693"/>
                </a:lnTo>
                <a:lnTo>
                  <a:pt x="2283" y="689"/>
                </a:lnTo>
                <a:lnTo>
                  <a:pt x="2297" y="686"/>
                </a:lnTo>
                <a:lnTo>
                  <a:pt x="2312" y="681"/>
                </a:lnTo>
                <a:lnTo>
                  <a:pt x="2343" y="669"/>
                </a:lnTo>
                <a:lnTo>
                  <a:pt x="2376" y="654"/>
                </a:lnTo>
                <a:lnTo>
                  <a:pt x="2410" y="636"/>
                </a:lnTo>
                <a:lnTo>
                  <a:pt x="2445" y="613"/>
                </a:lnTo>
                <a:lnTo>
                  <a:pt x="2482" y="588"/>
                </a:lnTo>
                <a:lnTo>
                  <a:pt x="2461" y="568"/>
                </a:lnTo>
                <a:lnTo>
                  <a:pt x="2426" y="588"/>
                </a:lnTo>
                <a:lnTo>
                  <a:pt x="2393" y="605"/>
                </a:lnTo>
                <a:lnTo>
                  <a:pt x="2366" y="617"/>
                </a:lnTo>
                <a:lnTo>
                  <a:pt x="2345" y="626"/>
                </a:lnTo>
                <a:lnTo>
                  <a:pt x="2330" y="631"/>
                </a:lnTo>
                <a:lnTo>
                  <a:pt x="2316" y="635"/>
                </a:lnTo>
                <a:lnTo>
                  <a:pt x="2303" y="636"/>
                </a:lnTo>
                <a:lnTo>
                  <a:pt x="2290" y="637"/>
                </a:lnTo>
                <a:lnTo>
                  <a:pt x="2278" y="636"/>
                </a:lnTo>
                <a:lnTo>
                  <a:pt x="2267" y="633"/>
                </a:lnTo>
                <a:lnTo>
                  <a:pt x="2258" y="630"/>
                </a:lnTo>
                <a:lnTo>
                  <a:pt x="2250" y="624"/>
                </a:lnTo>
                <a:lnTo>
                  <a:pt x="2247" y="620"/>
                </a:lnTo>
                <a:lnTo>
                  <a:pt x="2244" y="616"/>
                </a:lnTo>
                <a:lnTo>
                  <a:pt x="2240" y="606"/>
                </a:lnTo>
                <a:lnTo>
                  <a:pt x="2237" y="593"/>
                </a:lnTo>
                <a:lnTo>
                  <a:pt x="2236" y="577"/>
                </a:lnTo>
                <a:lnTo>
                  <a:pt x="2237" y="555"/>
                </a:lnTo>
                <a:lnTo>
                  <a:pt x="2242" y="530"/>
                </a:lnTo>
                <a:lnTo>
                  <a:pt x="2337" y="496"/>
                </a:lnTo>
                <a:lnTo>
                  <a:pt x="2370" y="483"/>
                </a:lnTo>
                <a:lnTo>
                  <a:pt x="2392" y="474"/>
                </a:lnTo>
                <a:lnTo>
                  <a:pt x="2424" y="458"/>
                </a:lnTo>
                <a:lnTo>
                  <a:pt x="2452" y="443"/>
                </a:lnTo>
                <a:lnTo>
                  <a:pt x="2473" y="429"/>
                </a:lnTo>
                <a:lnTo>
                  <a:pt x="2482" y="420"/>
                </a:lnTo>
                <a:lnTo>
                  <a:pt x="2490" y="413"/>
                </a:lnTo>
                <a:lnTo>
                  <a:pt x="2502" y="399"/>
                </a:lnTo>
                <a:lnTo>
                  <a:pt x="2507" y="392"/>
                </a:lnTo>
                <a:lnTo>
                  <a:pt x="2510" y="383"/>
                </a:lnTo>
                <a:lnTo>
                  <a:pt x="2513" y="376"/>
                </a:lnTo>
                <a:lnTo>
                  <a:pt x="2515" y="369"/>
                </a:lnTo>
                <a:lnTo>
                  <a:pt x="2516" y="362"/>
                </a:lnTo>
                <a:lnTo>
                  <a:pt x="2517" y="354"/>
                </a:lnTo>
                <a:lnTo>
                  <a:pt x="2516" y="346"/>
                </a:lnTo>
                <a:lnTo>
                  <a:pt x="2515" y="340"/>
                </a:lnTo>
                <a:lnTo>
                  <a:pt x="2514" y="333"/>
                </a:lnTo>
                <a:lnTo>
                  <a:pt x="2511" y="328"/>
                </a:lnTo>
                <a:lnTo>
                  <a:pt x="2508" y="323"/>
                </a:lnTo>
                <a:lnTo>
                  <a:pt x="2504" y="318"/>
                </a:lnTo>
                <a:lnTo>
                  <a:pt x="2500" y="313"/>
                </a:lnTo>
                <a:lnTo>
                  <a:pt x="2495" y="308"/>
                </a:lnTo>
                <a:close/>
                <a:moveTo>
                  <a:pt x="2396" y="427"/>
                </a:moveTo>
                <a:lnTo>
                  <a:pt x="2396" y="427"/>
                </a:lnTo>
                <a:lnTo>
                  <a:pt x="2383" y="437"/>
                </a:lnTo>
                <a:lnTo>
                  <a:pt x="2368" y="446"/>
                </a:lnTo>
                <a:lnTo>
                  <a:pt x="2352" y="456"/>
                </a:lnTo>
                <a:lnTo>
                  <a:pt x="2335" y="465"/>
                </a:lnTo>
                <a:lnTo>
                  <a:pt x="2316" y="474"/>
                </a:lnTo>
                <a:lnTo>
                  <a:pt x="2294" y="483"/>
                </a:lnTo>
                <a:lnTo>
                  <a:pt x="2249" y="500"/>
                </a:lnTo>
                <a:lnTo>
                  <a:pt x="2256" y="474"/>
                </a:lnTo>
                <a:lnTo>
                  <a:pt x="2265" y="448"/>
                </a:lnTo>
                <a:lnTo>
                  <a:pt x="2275" y="421"/>
                </a:lnTo>
                <a:lnTo>
                  <a:pt x="2289" y="395"/>
                </a:lnTo>
                <a:lnTo>
                  <a:pt x="2299" y="380"/>
                </a:lnTo>
                <a:lnTo>
                  <a:pt x="2310" y="365"/>
                </a:lnTo>
                <a:lnTo>
                  <a:pt x="2323" y="354"/>
                </a:lnTo>
                <a:lnTo>
                  <a:pt x="2336" y="344"/>
                </a:lnTo>
                <a:lnTo>
                  <a:pt x="2347" y="338"/>
                </a:lnTo>
                <a:lnTo>
                  <a:pt x="2358" y="333"/>
                </a:lnTo>
                <a:lnTo>
                  <a:pt x="2368" y="331"/>
                </a:lnTo>
                <a:lnTo>
                  <a:pt x="2380" y="331"/>
                </a:lnTo>
                <a:lnTo>
                  <a:pt x="2390" y="331"/>
                </a:lnTo>
                <a:lnTo>
                  <a:pt x="2399" y="333"/>
                </a:lnTo>
                <a:lnTo>
                  <a:pt x="2408" y="337"/>
                </a:lnTo>
                <a:lnTo>
                  <a:pt x="2415" y="343"/>
                </a:lnTo>
                <a:lnTo>
                  <a:pt x="2421" y="349"/>
                </a:lnTo>
                <a:lnTo>
                  <a:pt x="2426" y="356"/>
                </a:lnTo>
                <a:lnTo>
                  <a:pt x="2428" y="364"/>
                </a:lnTo>
                <a:lnTo>
                  <a:pt x="2429" y="374"/>
                </a:lnTo>
                <a:lnTo>
                  <a:pt x="2428" y="381"/>
                </a:lnTo>
                <a:lnTo>
                  <a:pt x="2427" y="388"/>
                </a:lnTo>
                <a:lnTo>
                  <a:pt x="2424" y="394"/>
                </a:lnTo>
                <a:lnTo>
                  <a:pt x="2421" y="401"/>
                </a:lnTo>
                <a:lnTo>
                  <a:pt x="2416" y="407"/>
                </a:lnTo>
                <a:lnTo>
                  <a:pt x="2410" y="414"/>
                </a:lnTo>
                <a:lnTo>
                  <a:pt x="2396" y="427"/>
                </a:lnTo>
                <a:close/>
                <a:moveTo>
                  <a:pt x="3270" y="39"/>
                </a:moveTo>
                <a:lnTo>
                  <a:pt x="3270" y="39"/>
                </a:lnTo>
                <a:lnTo>
                  <a:pt x="3263" y="34"/>
                </a:lnTo>
                <a:lnTo>
                  <a:pt x="3253" y="31"/>
                </a:lnTo>
                <a:lnTo>
                  <a:pt x="3242" y="29"/>
                </a:lnTo>
                <a:lnTo>
                  <a:pt x="3232" y="28"/>
                </a:lnTo>
                <a:lnTo>
                  <a:pt x="3208" y="29"/>
                </a:lnTo>
                <a:lnTo>
                  <a:pt x="3184" y="33"/>
                </a:lnTo>
                <a:lnTo>
                  <a:pt x="3158" y="38"/>
                </a:lnTo>
                <a:lnTo>
                  <a:pt x="3133" y="45"/>
                </a:lnTo>
                <a:lnTo>
                  <a:pt x="3106" y="54"/>
                </a:lnTo>
                <a:lnTo>
                  <a:pt x="3083" y="65"/>
                </a:lnTo>
                <a:lnTo>
                  <a:pt x="3059" y="77"/>
                </a:lnTo>
                <a:lnTo>
                  <a:pt x="3038" y="91"/>
                </a:lnTo>
                <a:lnTo>
                  <a:pt x="3018" y="108"/>
                </a:lnTo>
                <a:lnTo>
                  <a:pt x="3000" y="125"/>
                </a:lnTo>
                <a:lnTo>
                  <a:pt x="2985" y="144"/>
                </a:lnTo>
                <a:lnTo>
                  <a:pt x="2970" y="164"/>
                </a:lnTo>
                <a:lnTo>
                  <a:pt x="2957" y="188"/>
                </a:lnTo>
                <a:lnTo>
                  <a:pt x="2944" y="218"/>
                </a:lnTo>
                <a:lnTo>
                  <a:pt x="2930" y="253"/>
                </a:lnTo>
                <a:lnTo>
                  <a:pt x="2916" y="296"/>
                </a:lnTo>
                <a:lnTo>
                  <a:pt x="2893" y="294"/>
                </a:lnTo>
                <a:lnTo>
                  <a:pt x="2876" y="293"/>
                </a:lnTo>
                <a:lnTo>
                  <a:pt x="2861" y="294"/>
                </a:lnTo>
                <a:lnTo>
                  <a:pt x="2845" y="295"/>
                </a:lnTo>
                <a:lnTo>
                  <a:pt x="2830" y="299"/>
                </a:lnTo>
                <a:lnTo>
                  <a:pt x="2813" y="303"/>
                </a:lnTo>
                <a:lnTo>
                  <a:pt x="2796" y="309"/>
                </a:lnTo>
                <a:lnTo>
                  <a:pt x="2780" y="315"/>
                </a:lnTo>
                <a:lnTo>
                  <a:pt x="2762" y="325"/>
                </a:lnTo>
                <a:lnTo>
                  <a:pt x="2744" y="334"/>
                </a:lnTo>
                <a:lnTo>
                  <a:pt x="2726" y="345"/>
                </a:lnTo>
                <a:lnTo>
                  <a:pt x="2708" y="357"/>
                </a:lnTo>
                <a:lnTo>
                  <a:pt x="2691" y="371"/>
                </a:lnTo>
                <a:lnTo>
                  <a:pt x="2675" y="387"/>
                </a:lnTo>
                <a:lnTo>
                  <a:pt x="2658" y="404"/>
                </a:lnTo>
                <a:lnTo>
                  <a:pt x="2643" y="421"/>
                </a:lnTo>
                <a:lnTo>
                  <a:pt x="2627" y="440"/>
                </a:lnTo>
                <a:lnTo>
                  <a:pt x="2613" y="461"/>
                </a:lnTo>
                <a:lnTo>
                  <a:pt x="2598" y="482"/>
                </a:lnTo>
                <a:lnTo>
                  <a:pt x="2587" y="504"/>
                </a:lnTo>
                <a:lnTo>
                  <a:pt x="2576" y="523"/>
                </a:lnTo>
                <a:lnTo>
                  <a:pt x="2568" y="543"/>
                </a:lnTo>
                <a:lnTo>
                  <a:pt x="2562" y="561"/>
                </a:lnTo>
                <a:lnTo>
                  <a:pt x="2557" y="579"/>
                </a:lnTo>
                <a:lnTo>
                  <a:pt x="2554" y="597"/>
                </a:lnTo>
                <a:lnTo>
                  <a:pt x="2553" y="613"/>
                </a:lnTo>
                <a:lnTo>
                  <a:pt x="2553" y="624"/>
                </a:lnTo>
                <a:lnTo>
                  <a:pt x="2554" y="633"/>
                </a:lnTo>
                <a:lnTo>
                  <a:pt x="2557" y="642"/>
                </a:lnTo>
                <a:lnTo>
                  <a:pt x="2559" y="650"/>
                </a:lnTo>
                <a:lnTo>
                  <a:pt x="2562" y="658"/>
                </a:lnTo>
                <a:lnTo>
                  <a:pt x="2565" y="664"/>
                </a:lnTo>
                <a:lnTo>
                  <a:pt x="2570" y="672"/>
                </a:lnTo>
                <a:lnTo>
                  <a:pt x="2575" y="678"/>
                </a:lnTo>
                <a:lnTo>
                  <a:pt x="2581" y="682"/>
                </a:lnTo>
                <a:lnTo>
                  <a:pt x="2587" y="687"/>
                </a:lnTo>
                <a:lnTo>
                  <a:pt x="2593" y="691"/>
                </a:lnTo>
                <a:lnTo>
                  <a:pt x="2600" y="693"/>
                </a:lnTo>
                <a:lnTo>
                  <a:pt x="2607" y="695"/>
                </a:lnTo>
                <a:lnTo>
                  <a:pt x="2614" y="698"/>
                </a:lnTo>
                <a:lnTo>
                  <a:pt x="2629" y="699"/>
                </a:lnTo>
                <a:lnTo>
                  <a:pt x="2649" y="698"/>
                </a:lnTo>
                <a:lnTo>
                  <a:pt x="2670" y="693"/>
                </a:lnTo>
                <a:lnTo>
                  <a:pt x="2693" y="687"/>
                </a:lnTo>
                <a:lnTo>
                  <a:pt x="2717" y="678"/>
                </a:lnTo>
                <a:lnTo>
                  <a:pt x="2728" y="672"/>
                </a:lnTo>
                <a:lnTo>
                  <a:pt x="2742" y="664"/>
                </a:lnTo>
                <a:lnTo>
                  <a:pt x="2770" y="647"/>
                </a:lnTo>
                <a:lnTo>
                  <a:pt x="2802" y="624"/>
                </a:lnTo>
                <a:lnTo>
                  <a:pt x="2837" y="595"/>
                </a:lnTo>
                <a:lnTo>
                  <a:pt x="2817" y="653"/>
                </a:lnTo>
                <a:lnTo>
                  <a:pt x="2811" y="668"/>
                </a:lnTo>
                <a:lnTo>
                  <a:pt x="2810" y="679"/>
                </a:lnTo>
                <a:lnTo>
                  <a:pt x="2810" y="682"/>
                </a:lnTo>
                <a:lnTo>
                  <a:pt x="2812" y="686"/>
                </a:lnTo>
                <a:lnTo>
                  <a:pt x="2814" y="689"/>
                </a:lnTo>
                <a:lnTo>
                  <a:pt x="2819" y="693"/>
                </a:lnTo>
                <a:lnTo>
                  <a:pt x="2824" y="695"/>
                </a:lnTo>
                <a:lnTo>
                  <a:pt x="2829" y="698"/>
                </a:lnTo>
                <a:lnTo>
                  <a:pt x="2836" y="699"/>
                </a:lnTo>
                <a:lnTo>
                  <a:pt x="2842" y="699"/>
                </a:lnTo>
                <a:lnTo>
                  <a:pt x="2860" y="698"/>
                </a:lnTo>
                <a:lnTo>
                  <a:pt x="2880" y="693"/>
                </a:lnTo>
                <a:lnTo>
                  <a:pt x="2903" y="686"/>
                </a:lnTo>
                <a:lnTo>
                  <a:pt x="2929" y="675"/>
                </a:lnTo>
                <a:lnTo>
                  <a:pt x="2950" y="664"/>
                </a:lnTo>
                <a:lnTo>
                  <a:pt x="2978" y="649"/>
                </a:lnTo>
                <a:lnTo>
                  <a:pt x="3011" y="630"/>
                </a:lnTo>
                <a:lnTo>
                  <a:pt x="3049" y="606"/>
                </a:lnTo>
                <a:lnTo>
                  <a:pt x="3031" y="588"/>
                </a:lnTo>
                <a:lnTo>
                  <a:pt x="2982" y="617"/>
                </a:lnTo>
                <a:lnTo>
                  <a:pt x="2964" y="626"/>
                </a:lnTo>
                <a:lnTo>
                  <a:pt x="2951" y="632"/>
                </a:lnTo>
                <a:lnTo>
                  <a:pt x="2938" y="637"/>
                </a:lnTo>
                <a:lnTo>
                  <a:pt x="2926" y="638"/>
                </a:lnTo>
                <a:lnTo>
                  <a:pt x="2919" y="637"/>
                </a:lnTo>
                <a:lnTo>
                  <a:pt x="2916" y="636"/>
                </a:lnTo>
                <a:lnTo>
                  <a:pt x="2913" y="633"/>
                </a:lnTo>
                <a:lnTo>
                  <a:pt x="2911" y="631"/>
                </a:lnTo>
                <a:lnTo>
                  <a:pt x="2910" y="629"/>
                </a:lnTo>
                <a:lnTo>
                  <a:pt x="2908" y="620"/>
                </a:lnTo>
                <a:lnTo>
                  <a:pt x="2910" y="611"/>
                </a:lnTo>
                <a:lnTo>
                  <a:pt x="2912" y="595"/>
                </a:lnTo>
                <a:lnTo>
                  <a:pt x="2924" y="555"/>
                </a:lnTo>
                <a:lnTo>
                  <a:pt x="3010" y="274"/>
                </a:lnTo>
                <a:lnTo>
                  <a:pt x="3038" y="183"/>
                </a:lnTo>
                <a:lnTo>
                  <a:pt x="3047" y="156"/>
                </a:lnTo>
                <a:lnTo>
                  <a:pt x="3054" y="139"/>
                </a:lnTo>
                <a:lnTo>
                  <a:pt x="3061" y="125"/>
                </a:lnTo>
                <a:lnTo>
                  <a:pt x="3068" y="112"/>
                </a:lnTo>
                <a:lnTo>
                  <a:pt x="3077" y="103"/>
                </a:lnTo>
                <a:lnTo>
                  <a:pt x="3085" y="96"/>
                </a:lnTo>
                <a:lnTo>
                  <a:pt x="3093" y="93"/>
                </a:lnTo>
                <a:lnTo>
                  <a:pt x="3102" y="89"/>
                </a:lnTo>
                <a:lnTo>
                  <a:pt x="3111" y="87"/>
                </a:lnTo>
                <a:lnTo>
                  <a:pt x="3122" y="87"/>
                </a:lnTo>
                <a:lnTo>
                  <a:pt x="3143" y="88"/>
                </a:lnTo>
                <a:lnTo>
                  <a:pt x="3178" y="91"/>
                </a:lnTo>
                <a:lnTo>
                  <a:pt x="3212" y="95"/>
                </a:lnTo>
                <a:lnTo>
                  <a:pt x="3235" y="96"/>
                </a:lnTo>
                <a:lnTo>
                  <a:pt x="3246" y="95"/>
                </a:lnTo>
                <a:lnTo>
                  <a:pt x="3255" y="94"/>
                </a:lnTo>
                <a:lnTo>
                  <a:pt x="3264" y="90"/>
                </a:lnTo>
                <a:lnTo>
                  <a:pt x="3271" y="87"/>
                </a:lnTo>
                <a:lnTo>
                  <a:pt x="3277" y="82"/>
                </a:lnTo>
                <a:lnTo>
                  <a:pt x="3282" y="76"/>
                </a:lnTo>
                <a:lnTo>
                  <a:pt x="3284" y="70"/>
                </a:lnTo>
                <a:lnTo>
                  <a:pt x="3284" y="63"/>
                </a:lnTo>
                <a:lnTo>
                  <a:pt x="3284" y="56"/>
                </a:lnTo>
                <a:lnTo>
                  <a:pt x="3280" y="50"/>
                </a:lnTo>
                <a:lnTo>
                  <a:pt x="3277" y="44"/>
                </a:lnTo>
                <a:lnTo>
                  <a:pt x="3270" y="39"/>
                </a:lnTo>
                <a:close/>
                <a:moveTo>
                  <a:pt x="2875" y="440"/>
                </a:moveTo>
                <a:lnTo>
                  <a:pt x="2875" y="440"/>
                </a:lnTo>
                <a:lnTo>
                  <a:pt x="2862" y="482"/>
                </a:lnTo>
                <a:lnTo>
                  <a:pt x="2850" y="516"/>
                </a:lnTo>
                <a:lnTo>
                  <a:pt x="2841" y="539"/>
                </a:lnTo>
                <a:lnTo>
                  <a:pt x="2836" y="549"/>
                </a:lnTo>
                <a:lnTo>
                  <a:pt x="2831" y="555"/>
                </a:lnTo>
                <a:lnTo>
                  <a:pt x="2817" y="573"/>
                </a:lnTo>
                <a:lnTo>
                  <a:pt x="2799" y="589"/>
                </a:lnTo>
                <a:lnTo>
                  <a:pt x="2780" y="604"/>
                </a:lnTo>
                <a:lnTo>
                  <a:pt x="2757" y="618"/>
                </a:lnTo>
                <a:lnTo>
                  <a:pt x="2742" y="625"/>
                </a:lnTo>
                <a:lnTo>
                  <a:pt x="2726" y="631"/>
                </a:lnTo>
                <a:lnTo>
                  <a:pt x="2713" y="633"/>
                </a:lnTo>
                <a:lnTo>
                  <a:pt x="2700" y="635"/>
                </a:lnTo>
                <a:lnTo>
                  <a:pt x="2689" y="633"/>
                </a:lnTo>
                <a:lnTo>
                  <a:pt x="2680" y="631"/>
                </a:lnTo>
                <a:lnTo>
                  <a:pt x="2670" y="626"/>
                </a:lnTo>
                <a:lnTo>
                  <a:pt x="2662" y="620"/>
                </a:lnTo>
                <a:lnTo>
                  <a:pt x="2655" y="612"/>
                </a:lnTo>
                <a:lnTo>
                  <a:pt x="2649" y="603"/>
                </a:lnTo>
                <a:lnTo>
                  <a:pt x="2646" y="592"/>
                </a:lnTo>
                <a:lnTo>
                  <a:pt x="2645" y="581"/>
                </a:lnTo>
                <a:lnTo>
                  <a:pt x="2645" y="568"/>
                </a:lnTo>
                <a:lnTo>
                  <a:pt x="2647" y="554"/>
                </a:lnTo>
                <a:lnTo>
                  <a:pt x="2650" y="539"/>
                </a:lnTo>
                <a:lnTo>
                  <a:pt x="2653" y="524"/>
                </a:lnTo>
                <a:lnTo>
                  <a:pt x="2659" y="508"/>
                </a:lnTo>
                <a:lnTo>
                  <a:pt x="2665" y="493"/>
                </a:lnTo>
                <a:lnTo>
                  <a:pt x="2672" y="475"/>
                </a:lnTo>
                <a:lnTo>
                  <a:pt x="2681" y="458"/>
                </a:lnTo>
                <a:lnTo>
                  <a:pt x="2690" y="442"/>
                </a:lnTo>
                <a:lnTo>
                  <a:pt x="2699" y="426"/>
                </a:lnTo>
                <a:lnTo>
                  <a:pt x="2708" y="412"/>
                </a:lnTo>
                <a:lnTo>
                  <a:pt x="2718" y="399"/>
                </a:lnTo>
                <a:lnTo>
                  <a:pt x="2727" y="388"/>
                </a:lnTo>
                <a:lnTo>
                  <a:pt x="2737" y="379"/>
                </a:lnTo>
                <a:lnTo>
                  <a:pt x="2746" y="370"/>
                </a:lnTo>
                <a:lnTo>
                  <a:pt x="2756" y="363"/>
                </a:lnTo>
                <a:lnTo>
                  <a:pt x="2775" y="352"/>
                </a:lnTo>
                <a:lnTo>
                  <a:pt x="2784" y="349"/>
                </a:lnTo>
                <a:lnTo>
                  <a:pt x="2795" y="345"/>
                </a:lnTo>
                <a:lnTo>
                  <a:pt x="2805" y="343"/>
                </a:lnTo>
                <a:lnTo>
                  <a:pt x="2814" y="340"/>
                </a:lnTo>
                <a:lnTo>
                  <a:pt x="2825" y="339"/>
                </a:lnTo>
                <a:lnTo>
                  <a:pt x="2835" y="339"/>
                </a:lnTo>
                <a:lnTo>
                  <a:pt x="2846" y="339"/>
                </a:lnTo>
                <a:lnTo>
                  <a:pt x="2862" y="340"/>
                </a:lnTo>
                <a:lnTo>
                  <a:pt x="2904" y="348"/>
                </a:lnTo>
                <a:lnTo>
                  <a:pt x="2875" y="440"/>
                </a:lnTo>
                <a:close/>
                <a:moveTo>
                  <a:pt x="2073" y="308"/>
                </a:moveTo>
                <a:lnTo>
                  <a:pt x="2073" y="308"/>
                </a:lnTo>
                <a:lnTo>
                  <a:pt x="2067" y="305"/>
                </a:lnTo>
                <a:lnTo>
                  <a:pt x="2060" y="301"/>
                </a:lnTo>
                <a:lnTo>
                  <a:pt x="2045" y="296"/>
                </a:lnTo>
                <a:lnTo>
                  <a:pt x="2027" y="293"/>
                </a:lnTo>
                <a:lnTo>
                  <a:pt x="2007" y="292"/>
                </a:lnTo>
                <a:lnTo>
                  <a:pt x="1992" y="293"/>
                </a:lnTo>
                <a:lnTo>
                  <a:pt x="1976" y="294"/>
                </a:lnTo>
                <a:lnTo>
                  <a:pt x="1962" y="296"/>
                </a:lnTo>
                <a:lnTo>
                  <a:pt x="1948" y="299"/>
                </a:lnTo>
                <a:lnTo>
                  <a:pt x="1933" y="302"/>
                </a:lnTo>
                <a:lnTo>
                  <a:pt x="1919" y="307"/>
                </a:lnTo>
                <a:lnTo>
                  <a:pt x="1906" y="313"/>
                </a:lnTo>
                <a:lnTo>
                  <a:pt x="1893" y="320"/>
                </a:lnTo>
                <a:lnTo>
                  <a:pt x="1880" y="327"/>
                </a:lnTo>
                <a:lnTo>
                  <a:pt x="1867" y="336"/>
                </a:lnTo>
                <a:lnTo>
                  <a:pt x="1855" y="345"/>
                </a:lnTo>
                <a:lnTo>
                  <a:pt x="1841" y="355"/>
                </a:lnTo>
                <a:lnTo>
                  <a:pt x="1830" y="365"/>
                </a:lnTo>
                <a:lnTo>
                  <a:pt x="1818" y="377"/>
                </a:lnTo>
                <a:lnTo>
                  <a:pt x="1807" y="390"/>
                </a:lnTo>
                <a:lnTo>
                  <a:pt x="1795" y="404"/>
                </a:lnTo>
                <a:lnTo>
                  <a:pt x="1777" y="429"/>
                </a:lnTo>
                <a:lnTo>
                  <a:pt x="1762" y="454"/>
                </a:lnTo>
                <a:lnTo>
                  <a:pt x="1747" y="479"/>
                </a:lnTo>
                <a:lnTo>
                  <a:pt x="1737" y="502"/>
                </a:lnTo>
                <a:lnTo>
                  <a:pt x="1728" y="527"/>
                </a:lnTo>
                <a:lnTo>
                  <a:pt x="1721" y="552"/>
                </a:lnTo>
                <a:lnTo>
                  <a:pt x="1717" y="577"/>
                </a:lnTo>
                <a:lnTo>
                  <a:pt x="1716" y="603"/>
                </a:lnTo>
                <a:lnTo>
                  <a:pt x="1717" y="614"/>
                </a:lnTo>
                <a:lnTo>
                  <a:pt x="1719" y="625"/>
                </a:lnTo>
                <a:lnTo>
                  <a:pt x="1720" y="636"/>
                </a:lnTo>
                <a:lnTo>
                  <a:pt x="1722" y="645"/>
                </a:lnTo>
                <a:lnTo>
                  <a:pt x="1726" y="654"/>
                </a:lnTo>
                <a:lnTo>
                  <a:pt x="1729" y="661"/>
                </a:lnTo>
                <a:lnTo>
                  <a:pt x="1734" y="668"/>
                </a:lnTo>
                <a:lnTo>
                  <a:pt x="1739" y="674"/>
                </a:lnTo>
                <a:lnTo>
                  <a:pt x="1745" y="680"/>
                </a:lnTo>
                <a:lnTo>
                  <a:pt x="1752" y="684"/>
                </a:lnTo>
                <a:lnTo>
                  <a:pt x="1759" y="688"/>
                </a:lnTo>
                <a:lnTo>
                  <a:pt x="1768" y="691"/>
                </a:lnTo>
                <a:lnTo>
                  <a:pt x="1776" y="693"/>
                </a:lnTo>
                <a:lnTo>
                  <a:pt x="1785" y="695"/>
                </a:lnTo>
                <a:lnTo>
                  <a:pt x="1795" y="697"/>
                </a:lnTo>
                <a:lnTo>
                  <a:pt x="1806" y="697"/>
                </a:lnTo>
                <a:lnTo>
                  <a:pt x="1819" y="697"/>
                </a:lnTo>
                <a:lnTo>
                  <a:pt x="1832" y="694"/>
                </a:lnTo>
                <a:lnTo>
                  <a:pt x="1846" y="693"/>
                </a:lnTo>
                <a:lnTo>
                  <a:pt x="1861" y="689"/>
                </a:lnTo>
                <a:lnTo>
                  <a:pt x="1876" y="686"/>
                </a:lnTo>
                <a:lnTo>
                  <a:pt x="1890" y="681"/>
                </a:lnTo>
                <a:lnTo>
                  <a:pt x="1921" y="669"/>
                </a:lnTo>
                <a:lnTo>
                  <a:pt x="1955" y="654"/>
                </a:lnTo>
                <a:lnTo>
                  <a:pt x="1988" y="636"/>
                </a:lnTo>
                <a:lnTo>
                  <a:pt x="2023" y="613"/>
                </a:lnTo>
                <a:lnTo>
                  <a:pt x="2060" y="588"/>
                </a:lnTo>
                <a:lnTo>
                  <a:pt x="2039" y="568"/>
                </a:lnTo>
                <a:lnTo>
                  <a:pt x="2004" y="588"/>
                </a:lnTo>
                <a:lnTo>
                  <a:pt x="1971" y="605"/>
                </a:lnTo>
                <a:lnTo>
                  <a:pt x="1945" y="617"/>
                </a:lnTo>
                <a:lnTo>
                  <a:pt x="1923" y="626"/>
                </a:lnTo>
                <a:lnTo>
                  <a:pt x="1908" y="631"/>
                </a:lnTo>
                <a:lnTo>
                  <a:pt x="1894" y="635"/>
                </a:lnTo>
                <a:lnTo>
                  <a:pt x="1881" y="636"/>
                </a:lnTo>
                <a:lnTo>
                  <a:pt x="1868" y="637"/>
                </a:lnTo>
                <a:lnTo>
                  <a:pt x="1856" y="636"/>
                </a:lnTo>
                <a:lnTo>
                  <a:pt x="1845" y="633"/>
                </a:lnTo>
                <a:lnTo>
                  <a:pt x="1836" y="630"/>
                </a:lnTo>
                <a:lnTo>
                  <a:pt x="1828" y="624"/>
                </a:lnTo>
                <a:lnTo>
                  <a:pt x="1825" y="620"/>
                </a:lnTo>
                <a:lnTo>
                  <a:pt x="1822" y="616"/>
                </a:lnTo>
                <a:lnTo>
                  <a:pt x="1819" y="606"/>
                </a:lnTo>
                <a:lnTo>
                  <a:pt x="1815" y="593"/>
                </a:lnTo>
                <a:lnTo>
                  <a:pt x="1815" y="577"/>
                </a:lnTo>
                <a:lnTo>
                  <a:pt x="1816" y="555"/>
                </a:lnTo>
                <a:lnTo>
                  <a:pt x="1820" y="530"/>
                </a:lnTo>
                <a:lnTo>
                  <a:pt x="1915" y="496"/>
                </a:lnTo>
                <a:lnTo>
                  <a:pt x="1948" y="483"/>
                </a:lnTo>
                <a:lnTo>
                  <a:pt x="1970" y="474"/>
                </a:lnTo>
                <a:lnTo>
                  <a:pt x="2002" y="458"/>
                </a:lnTo>
                <a:lnTo>
                  <a:pt x="2030" y="443"/>
                </a:lnTo>
                <a:lnTo>
                  <a:pt x="2051" y="429"/>
                </a:lnTo>
                <a:lnTo>
                  <a:pt x="2061" y="420"/>
                </a:lnTo>
                <a:lnTo>
                  <a:pt x="2068" y="413"/>
                </a:lnTo>
                <a:lnTo>
                  <a:pt x="2080" y="399"/>
                </a:lnTo>
                <a:lnTo>
                  <a:pt x="2085" y="392"/>
                </a:lnTo>
                <a:lnTo>
                  <a:pt x="2088" y="383"/>
                </a:lnTo>
                <a:lnTo>
                  <a:pt x="2092" y="376"/>
                </a:lnTo>
                <a:lnTo>
                  <a:pt x="2093" y="369"/>
                </a:lnTo>
                <a:lnTo>
                  <a:pt x="2095" y="362"/>
                </a:lnTo>
                <a:lnTo>
                  <a:pt x="2095" y="354"/>
                </a:lnTo>
                <a:lnTo>
                  <a:pt x="2095" y="346"/>
                </a:lnTo>
                <a:lnTo>
                  <a:pt x="2094" y="340"/>
                </a:lnTo>
                <a:lnTo>
                  <a:pt x="2092" y="333"/>
                </a:lnTo>
                <a:lnTo>
                  <a:pt x="2089" y="328"/>
                </a:lnTo>
                <a:lnTo>
                  <a:pt x="2086" y="323"/>
                </a:lnTo>
                <a:lnTo>
                  <a:pt x="2082" y="318"/>
                </a:lnTo>
                <a:lnTo>
                  <a:pt x="2078" y="313"/>
                </a:lnTo>
                <a:lnTo>
                  <a:pt x="2073" y="308"/>
                </a:lnTo>
                <a:close/>
                <a:moveTo>
                  <a:pt x="1974" y="427"/>
                </a:moveTo>
                <a:lnTo>
                  <a:pt x="1974" y="427"/>
                </a:lnTo>
                <a:lnTo>
                  <a:pt x="1961" y="437"/>
                </a:lnTo>
                <a:lnTo>
                  <a:pt x="1946" y="446"/>
                </a:lnTo>
                <a:lnTo>
                  <a:pt x="1931" y="456"/>
                </a:lnTo>
                <a:lnTo>
                  <a:pt x="1913" y="465"/>
                </a:lnTo>
                <a:lnTo>
                  <a:pt x="1894" y="474"/>
                </a:lnTo>
                <a:lnTo>
                  <a:pt x="1874" y="483"/>
                </a:lnTo>
                <a:lnTo>
                  <a:pt x="1827" y="500"/>
                </a:lnTo>
                <a:lnTo>
                  <a:pt x="1834" y="474"/>
                </a:lnTo>
                <a:lnTo>
                  <a:pt x="1843" y="448"/>
                </a:lnTo>
                <a:lnTo>
                  <a:pt x="1855" y="421"/>
                </a:lnTo>
                <a:lnTo>
                  <a:pt x="1867" y="395"/>
                </a:lnTo>
                <a:lnTo>
                  <a:pt x="1877" y="380"/>
                </a:lnTo>
                <a:lnTo>
                  <a:pt x="1889" y="365"/>
                </a:lnTo>
                <a:lnTo>
                  <a:pt x="1901" y="354"/>
                </a:lnTo>
                <a:lnTo>
                  <a:pt x="1915" y="344"/>
                </a:lnTo>
                <a:lnTo>
                  <a:pt x="1925" y="338"/>
                </a:lnTo>
                <a:lnTo>
                  <a:pt x="1937" y="333"/>
                </a:lnTo>
                <a:lnTo>
                  <a:pt x="1948" y="331"/>
                </a:lnTo>
                <a:lnTo>
                  <a:pt x="1958" y="331"/>
                </a:lnTo>
                <a:lnTo>
                  <a:pt x="1969" y="331"/>
                </a:lnTo>
                <a:lnTo>
                  <a:pt x="1979" y="333"/>
                </a:lnTo>
                <a:lnTo>
                  <a:pt x="1987" y="337"/>
                </a:lnTo>
                <a:lnTo>
                  <a:pt x="1994" y="343"/>
                </a:lnTo>
                <a:lnTo>
                  <a:pt x="2000" y="349"/>
                </a:lnTo>
                <a:lnTo>
                  <a:pt x="2004" y="356"/>
                </a:lnTo>
                <a:lnTo>
                  <a:pt x="2007" y="364"/>
                </a:lnTo>
                <a:lnTo>
                  <a:pt x="2007" y="374"/>
                </a:lnTo>
                <a:lnTo>
                  <a:pt x="2007" y="381"/>
                </a:lnTo>
                <a:lnTo>
                  <a:pt x="2006" y="388"/>
                </a:lnTo>
                <a:lnTo>
                  <a:pt x="2002" y="394"/>
                </a:lnTo>
                <a:lnTo>
                  <a:pt x="1999" y="401"/>
                </a:lnTo>
                <a:lnTo>
                  <a:pt x="1994" y="407"/>
                </a:lnTo>
                <a:lnTo>
                  <a:pt x="1989" y="414"/>
                </a:lnTo>
                <a:lnTo>
                  <a:pt x="1974" y="427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16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자유형 1"/>
          <p:cNvSpPr/>
          <p:nvPr userDrawn="1"/>
        </p:nvSpPr>
        <p:spPr>
          <a:xfrm>
            <a:off x="0" y="0"/>
            <a:ext cx="9144000" cy="5076825"/>
          </a:xfrm>
          <a:custGeom>
            <a:avLst/>
            <a:gdLst>
              <a:gd name="connsiteX0" fmla="*/ 0 w 9144000"/>
              <a:gd name="connsiteY0" fmla="*/ 0 h 5077229"/>
              <a:gd name="connsiteX1" fmla="*/ 9144000 w 9144000"/>
              <a:gd name="connsiteY1" fmla="*/ 0 h 5077229"/>
              <a:gd name="connsiteX2" fmla="*/ 9144000 w 9144000"/>
              <a:gd name="connsiteY2" fmla="*/ 4722813 h 5077229"/>
              <a:gd name="connsiteX3" fmla="*/ 9144000 w 9144000"/>
              <a:gd name="connsiteY3" fmla="*/ 4790143 h 5077229"/>
              <a:gd name="connsiteX4" fmla="*/ 9144000 w 9144000"/>
              <a:gd name="connsiteY4" fmla="*/ 4840739 h 5077229"/>
              <a:gd name="connsiteX5" fmla="*/ 9144000 w 9144000"/>
              <a:gd name="connsiteY5" fmla="*/ 4846638 h 5077229"/>
              <a:gd name="connsiteX6" fmla="*/ 9144000 w 9144000"/>
              <a:gd name="connsiteY6" fmla="*/ 4876994 h 5077229"/>
              <a:gd name="connsiteX7" fmla="*/ 9144000 w 9144000"/>
              <a:gd name="connsiteY7" fmla="*/ 4926794 h 5077229"/>
              <a:gd name="connsiteX8" fmla="*/ 9129790 w 9144000"/>
              <a:gd name="connsiteY8" fmla="*/ 4962490 h 5077229"/>
              <a:gd name="connsiteX9" fmla="*/ 9069906 w 9144000"/>
              <a:gd name="connsiteY9" fmla="*/ 5045102 h 5077229"/>
              <a:gd name="connsiteX10" fmla="*/ 8954198 w 9144000"/>
              <a:gd name="connsiteY10" fmla="*/ 5045102 h 5077229"/>
              <a:gd name="connsiteX11" fmla="*/ 8901419 w 9144000"/>
              <a:gd name="connsiteY11" fmla="*/ 4972689 h 5077229"/>
              <a:gd name="connsiteX12" fmla="*/ 8847624 w 9144000"/>
              <a:gd name="connsiteY12" fmla="*/ 5045102 h 5077229"/>
              <a:gd name="connsiteX13" fmla="*/ 8732931 w 9144000"/>
              <a:gd name="connsiteY13" fmla="*/ 5045102 h 5077229"/>
              <a:gd name="connsiteX14" fmla="*/ 8679137 w 9144000"/>
              <a:gd name="connsiteY14" fmla="*/ 4972689 h 5077229"/>
              <a:gd name="connsiteX15" fmla="*/ 8625343 w 9144000"/>
              <a:gd name="connsiteY15" fmla="*/ 5045102 h 5077229"/>
              <a:gd name="connsiteX16" fmla="*/ 8510649 w 9144000"/>
              <a:gd name="connsiteY16" fmla="*/ 5045102 h 5077229"/>
              <a:gd name="connsiteX17" fmla="*/ 8456855 w 9144000"/>
              <a:gd name="connsiteY17" fmla="*/ 4972689 h 5077229"/>
              <a:gd name="connsiteX18" fmla="*/ 8403061 w 9144000"/>
              <a:gd name="connsiteY18" fmla="*/ 5045102 h 5077229"/>
              <a:gd name="connsiteX19" fmla="*/ 8288368 w 9144000"/>
              <a:gd name="connsiteY19" fmla="*/ 5045102 h 5077229"/>
              <a:gd name="connsiteX20" fmla="*/ 8234574 w 9144000"/>
              <a:gd name="connsiteY20" fmla="*/ 4972689 h 5077229"/>
              <a:gd name="connsiteX21" fmla="*/ 8181794 w 9144000"/>
              <a:gd name="connsiteY21" fmla="*/ 5045102 h 5077229"/>
              <a:gd name="connsiteX22" fmla="*/ 8066086 w 9144000"/>
              <a:gd name="connsiteY22" fmla="*/ 5045102 h 5077229"/>
              <a:gd name="connsiteX23" fmla="*/ 8013307 w 9144000"/>
              <a:gd name="connsiteY23" fmla="*/ 4972689 h 5077229"/>
              <a:gd name="connsiteX24" fmla="*/ 7959513 w 9144000"/>
              <a:gd name="connsiteY24" fmla="*/ 5045102 h 5077229"/>
              <a:gd name="connsiteX25" fmla="*/ 7844819 w 9144000"/>
              <a:gd name="connsiteY25" fmla="*/ 5045102 h 5077229"/>
              <a:gd name="connsiteX26" fmla="*/ 7791025 w 9144000"/>
              <a:gd name="connsiteY26" fmla="*/ 4972689 h 5077229"/>
              <a:gd name="connsiteX27" fmla="*/ 7737231 w 9144000"/>
              <a:gd name="connsiteY27" fmla="*/ 5045102 h 5077229"/>
              <a:gd name="connsiteX28" fmla="*/ 7622538 w 9144000"/>
              <a:gd name="connsiteY28" fmla="*/ 5045102 h 5077229"/>
              <a:gd name="connsiteX29" fmla="*/ 7568744 w 9144000"/>
              <a:gd name="connsiteY29" fmla="*/ 4972689 h 5077229"/>
              <a:gd name="connsiteX30" fmla="*/ 7515964 w 9144000"/>
              <a:gd name="connsiteY30" fmla="*/ 5045102 h 5077229"/>
              <a:gd name="connsiteX31" fmla="*/ 7400256 w 9144000"/>
              <a:gd name="connsiteY31" fmla="*/ 5045102 h 5077229"/>
              <a:gd name="connsiteX32" fmla="*/ 7347477 w 9144000"/>
              <a:gd name="connsiteY32" fmla="*/ 4972689 h 5077229"/>
              <a:gd name="connsiteX33" fmla="*/ 7293683 w 9144000"/>
              <a:gd name="connsiteY33" fmla="*/ 5045102 h 5077229"/>
              <a:gd name="connsiteX34" fmla="*/ 7178989 w 9144000"/>
              <a:gd name="connsiteY34" fmla="*/ 5045102 h 5077229"/>
              <a:gd name="connsiteX35" fmla="*/ 7125195 w 9144000"/>
              <a:gd name="connsiteY35" fmla="*/ 4972689 h 5077229"/>
              <a:gd name="connsiteX36" fmla="*/ 7071401 w 9144000"/>
              <a:gd name="connsiteY36" fmla="*/ 5045102 h 5077229"/>
              <a:gd name="connsiteX37" fmla="*/ 6956708 w 9144000"/>
              <a:gd name="connsiteY37" fmla="*/ 5045102 h 5077229"/>
              <a:gd name="connsiteX38" fmla="*/ 6902913 w 9144000"/>
              <a:gd name="connsiteY38" fmla="*/ 4972689 h 5077229"/>
              <a:gd name="connsiteX39" fmla="*/ 6849119 w 9144000"/>
              <a:gd name="connsiteY39" fmla="*/ 5045102 h 5077229"/>
              <a:gd name="connsiteX40" fmla="*/ 6734426 w 9144000"/>
              <a:gd name="connsiteY40" fmla="*/ 5045102 h 5077229"/>
              <a:gd name="connsiteX41" fmla="*/ 6680632 w 9144000"/>
              <a:gd name="connsiteY41" fmla="*/ 4972689 h 5077229"/>
              <a:gd name="connsiteX42" fmla="*/ 6627852 w 9144000"/>
              <a:gd name="connsiteY42" fmla="*/ 5045102 h 5077229"/>
              <a:gd name="connsiteX43" fmla="*/ 6512144 w 9144000"/>
              <a:gd name="connsiteY43" fmla="*/ 5045102 h 5077229"/>
              <a:gd name="connsiteX44" fmla="*/ 6459365 w 9144000"/>
              <a:gd name="connsiteY44" fmla="*/ 4972689 h 5077229"/>
              <a:gd name="connsiteX45" fmla="*/ 6405571 w 9144000"/>
              <a:gd name="connsiteY45" fmla="*/ 5045102 h 5077229"/>
              <a:gd name="connsiteX46" fmla="*/ 6290877 w 9144000"/>
              <a:gd name="connsiteY46" fmla="*/ 5045102 h 5077229"/>
              <a:gd name="connsiteX47" fmla="*/ 6237083 w 9144000"/>
              <a:gd name="connsiteY47" fmla="*/ 4972689 h 5077229"/>
              <a:gd name="connsiteX48" fmla="*/ 6183289 w 9144000"/>
              <a:gd name="connsiteY48" fmla="*/ 5045102 h 5077229"/>
              <a:gd name="connsiteX49" fmla="*/ 6068596 w 9144000"/>
              <a:gd name="connsiteY49" fmla="*/ 5045102 h 5077229"/>
              <a:gd name="connsiteX50" fmla="*/ 6014801 w 9144000"/>
              <a:gd name="connsiteY50" fmla="*/ 4972689 h 5077229"/>
              <a:gd name="connsiteX51" fmla="*/ 5962022 w 9144000"/>
              <a:gd name="connsiteY51" fmla="*/ 5045102 h 5077229"/>
              <a:gd name="connsiteX52" fmla="*/ 5846314 w 9144000"/>
              <a:gd name="connsiteY52" fmla="*/ 5045102 h 5077229"/>
              <a:gd name="connsiteX53" fmla="*/ 5793535 w 9144000"/>
              <a:gd name="connsiteY53" fmla="*/ 4972689 h 5077229"/>
              <a:gd name="connsiteX54" fmla="*/ 5739741 w 9144000"/>
              <a:gd name="connsiteY54" fmla="*/ 5045102 h 5077229"/>
              <a:gd name="connsiteX55" fmla="*/ 5624032 w 9144000"/>
              <a:gd name="connsiteY55" fmla="*/ 5045102 h 5077229"/>
              <a:gd name="connsiteX56" fmla="*/ 5571253 w 9144000"/>
              <a:gd name="connsiteY56" fmla="*/ 4972689 h 5077229"/>
              <a:gd name="connsiteX57" fmla="*/ 5517459 w 9144000"/>
              <a:gd name="connsiteY57" fmla="*/ 5045102 h 5077229"/>
              <a:gd name="connsiteX58" fmla="*/ 5402765 w 9144000"/>
              <a:gd name="connsiteY58" fmla="*/ 5045102 h 5077229"/>
              <a:gd name="connsiteX59" fmla="*/ 5348971 w 9144000"/>
              <a:gd name="connsiteY59" fmla="*/ 4972689 h 5077229"/>
              <a:gd name="connsiteX60" fmla="*/ 5295177 w 9144000"/>
              <a:gd name="connsiteY60" fmla="*/ 5045102 h 5077229"/>
              <a:gd name="connsiteX61" fmla="*/ 5180484 w 9144000"/>
              <a:gd name="connsiteY61" fmla="*/ 5045102 h 5077229"/>
              <a:gd name="connsiteX62" fmla="*/ 5126690 w 9144000"/>
              <a:gd name="connsiteY62" fmla="*/ 4972689 h 5077229"/>
              <a:gd name="connsiteX63" fmla="*/ 5073910 w 9144000"/>
              <a:gd name="connsiteY63" fmla="*/ 5045102 h 5077229"/>
              <a:gd name="connsiteX64" fmla="*/ 4958202 w 9144000"/>
              <a:gd name="connsiteY64" fmla="*/ 5045102 h 5077229"/>
              <a:gd name="connsiteX65" fmla="*/ 4905423 w 9144000"/>
              <a:gd name="connsiteY65" fmla="*/ 4972689 h 5077229"/>
              <a:gd name="connsiteX66" fmla="*/ 4851629 w 9144000"/>
              <a:gd name="connsiteY66" fmla="*/ 5045102 h 5077229"/>
              <a:gd name="connsiteX67" fmla="*/ 4736935 w 9144000"/>
              <a:gd name="connsiteY67" fmla="*/ 5045102 h 5077229"/>
              <a:gd name="connsiteX68" fmla="*/ 4683141 w 9144000"/>
              <a:gd name="connsiteY68" fmla="*/ 4972689 h 5077229"/>
              <a:gd name="connsiteX69" fmla="*/ 4629347 w 9144000"/>
              <a:gd name="connsiteY69" fmla="*/ 5045102 h 5077229"/>
              <a:gd name="connsiteX70" fmla="*/ 4514654 w 9144000"/>
              <a:gd name="connsiteY70" fmla="*/ 5045102 h 5077229"/>
              <a:gd name="connsiteX71" fmla="*/ 4460859 w 9144000"/>
              <a:gd name="connsiteY71" fmla="*/ 4972689 h 5077229"/>
              <a:gd name="connsiteX72" fmla="*/ 4408080 w 9144000"/>
              <a:gd name="connsiteY72" fmla="*/ 5045102 h 5077229"/>
              <a:gd name="connsiteX73" fmla="*/ 4292372 w 9144000"/>
              <a:gd name="connsiteY73" fmla="*/ 5045102 h 5077229"/>
              <a:gd name="connsiteX74" fmla="*/ 4238578 w 9144000"/>
              <a:gd name="connsiteY74" fmla="*/ 4972689 h 5077229"/>
              <a:gd name="connsiteX75" fmla="*/ 4185798 w 9144000"/>
              <a:gd name="connsiteY75" fmla="*/ 5045102 h 5077229"/>
              <a:gd name="connsiteX76" fmla="*/ 4070090 w 9144000"/>
              <a:gd name="connsiteY76" fmla="*/ 5045102 h 5077229"/>
              <a:gd name="connsiteX77" fmla="*/ 4017311 w 9144000"/>
              <a:gd name="connsiteY77" fmla="*/ 4972689 h 5077229"/>
              <a:gd name="connsiteX78" fmla="*/ 3963517 w 9144000"/>
              <a:gd name="connsiteY78" fmla="*/ 5045102 h 5077229"/>
              <a:gd name="connsiteX79" fmla="*/ 3848824 w 9144000"/>
              <a:gd name="connsiteY79" fmla="*/ 5045102 h 5077229"/>
              <a:gd name="connsiteX80" fmla="*/ 3795029 w 9144000"/>
              <a:gd name="connsiteY80" fmla="*/ 4972689 h 5077229"/>
              <a:gd name="connsiteX81" fmla="*/ 3741235 w 9144000"/>
              <a:gd name="connsiteY81" fmla="*/ 5045102 h 5077229"/>
              <a:gd name="connsiteX82" fmla="*/ 3626542 w 9144000"/>
              <a:gd name="connsiteY82" fmla="*/ 5045102 h 5077229"/>
              <a:gd name="connsiteX83" fmla="*/ 3572748 w 9144000"/>
              <a:gd name="connsiteY83" fmla="*/ 4972689 h 5077229"/>
              <a:gd name="connsiteX84" fmla="*/ 3519968 w 9144000"/>
              <a:gd name="connsiteY84" fmla="*/ 5045102 h 5077229"/>
              <a:gd name="connsiteX85" fmla="*/ 3404260 w 9144000"/>
              <a:gd name="connsiteY85" fmla="*/ 5045102 h 5077229"/>
              <a:gd name="connsiteX86" fmla="*/ 3351481 w 9144000"/>
              <a:gd name="connsiteY86" fmla="*/ 4972689 h 5077229"/>
              <a:gd name="connsiteX87" fmla="*/ 3297686 w 9144000"/>
              <a:gd name="connsiteY87" fmla="*/ 5045102 h 5077229"/>
              <a:gd name="connsiteX88" fmla="*/ 3182993 w 9144000"/>
              <a:gd name="connsiteY88" fmla="*/ 5045102 h 5077229"/>
              <a:gd name="connsiteX89" fmla="*/ 3129199 w 9144000"/>
              <a:gd name="connsiteY89" fmla="*/ 4972689 h 5077229"/>
              <a:gd name="connsiteX90" fmla="*/ 3075405 w 9144000"/>
              <a:gd name="connsiteY90" fmla="*/ 5045102 h 5077229"/>
              <a:gd name="connsiteX91" fmla="*/ 2960711 w 9144000"/>
              <a:gd name="connsiteY91" fmla="*/ 5045102 h 5077229"/>
              <a:gd name="connsiteX92" fmla="*/ 2906917 w 9144000"/>
              <a:gd name="connsiteY92" fmla="*/ 4972689 h 5077229"/>
              <a:gd name="connsiteX93" fmla="*/ 2854138 w 9144000"/>
              <a:gd name="connsiteY93" fmla="*/ 5045102 h 5077229"/>
              <a:gd name="connsiteX94" fmla="*/ 2738430 w 9144000"/>
              <a:gd name="connsiteY94" fmla="*/ 5045102 h 5077229"/>
              <a:gd name="connsiteX95" fmla="*/ 2684636 w 9144000"/>
              <a:gd name="connsiteY95" fmla="*/ 4972689 h 5077229"/>
              <a:gd name="connsiteX96" fmla="*/ 2631857 w 9144000"/>
              <a:gd name="connsiteY96" fmla="*/ 5045102 h 5077229"/>
              <a:gd name="connsiteX97" fmla="*/ 2516148 w 9144000"/>
              <a:gd name="connsiteY97" fmla="*/ 5045102 h 5077229"/>
              <a:gd name="connsiteX98" fmla="*/ 2463369 w 9144000"/>
              <a:gd name="connsiteY98" fmla="*/ 4972689 h 5077229"/>
              <a:gd name="connsiteX99" fmla="*/ 2409575 w 9144000"/>
              <a:gd name="connsiteY99" fmla="*/ 5045102 h 5077229"/>
              <a:gd name="connsiteX100" fmla="*/ 2294881 w 9144000"/>
              <a:gd name="connsiteY100" fmla="*/ 5045102 h 5077229"/>
              <a:gd name="connsiteX101" fmla="*/ 2241087 w 9144000"/>
              <a:gd name="connsiteY101" fmla="*/ 4972689 h 5077229"/>
              <a:gd name="connsiteX102" fmla="*/ 2187293 w 9144000"/>
              <a:gd name="connsiteY102" fmla="*/ 5045102 h 5077229"/>
              <a:gd name="connsiteX103" fmla="*/ 2072600 w 9144000"/>
              <a:gd name="connsiteY103" fmla="*/ 5045102 h 5077229"/>
              <a:gd name="connsiteX104" fmla="*/ 2018805 w 9144000"/>
              <a:gd name="connsiteY104" fmla="*/ 4972689 h 5077229"/>
              <a:gd name="connsiteX105" fmla="*/ 1966026 w 9144000"/>
              <a:gd name="connsiteY105" fmla="*/ 5045102 h 5077229"/>
              <a:gd name="connsiteX106" fmla="*/ 1850318 w 9144000"/>
              <a:gd name="connsiteY106" fmla="*/ 5045102 h 5077229"/>
              <a:gd name="connsiteX107" fmla="*/ 1797539 w 9144000"/>
              <a:gd name="connsiteY107" fmla="*/ 4972689 h 5077229"/>
              <a:gd name="connsiteX108" fmla="*/ 1743744 w 9144000"/>
              <a:gd name="connsiteY108" fmla="*/ 5045102 h 5077229"/>
              <a:gd name="connsiteX109" fmla="*/ 1629051 w 9144000"/>
              <a:gd name="connsiteY109" fmla="*/ 5045102 h 5077229"/>
              <a:gd name="connsiteX110" fmla="*/ 1575257 w 9144000"/>
              <a:gd name="connsiteY110" fmla="*/ 4972689 h 5077229"/>
              <a:gd name="connsiteX111" fmla="*/ 1521463 w 9144000"/>
              <a:gd name="connsiteY111" fmla="*/ 5045102 h 5077229"/>
              <a:gd name="connsiteX112" fmla="*/ 1406769 w 9144000"/>
              <a:gd name="connsiteY112" fmla="*/ 5045102 h 5077229"/>
              <a:gd name="connsiteX113" fmla="*/ 1352975 w 9144000"/>
              <a:gd name="connsiteY113" fmla="*/ 4972689 h 5077229"/>
              <a:gd name="connsiteX114" fmla="*/ 1299181 w 9144000"/>
              <a:gd name="connsiteY114" fmla="*/ 5045102 h 5077229"/>
              <a:gd name="connsiteX115" fmla="*/ 1184488 w 9144000"/>
              <a:gd name="connsiteY115" fmla="*/ 5045102 h 5077229"/>
              <a:gd name="connsiteX116" fmla="*/ 1130693 w 9144000"/>
              <a:gd name="connsiteY116" fmla="*/ 4972689 h 5077229"/>
              <a:gd name="connsiteX117" fmla="*/ 1077914 w 9144000"/>
              <a:gd name="connsiteY117" fmla="*/ 5045102 h 5077229"/>
              <a:gd name="connsiteX118" fmla="*/ 962206 w 9144000"/>
              <a:gd name="connsiteY118" fmla="*/ 5045102 h 5077229"/>
              <a:gd name="connsiteX119" fmla="*/ 909427 w 9144000"/>
              <a:gd name="connsiteY119" fmla="*/ 4972689 h 5077229"/>
              <a:gd name="connsiteX120" fmla="*/ 855633 w 9144000"/>
              <a:gd name="connsiteY120" fmla="*/ 5045102 h 5077229"/>
              <a:gd name="connsiteX121" fmla="*/ 740939 w 9144000"/>
              <a:gd name="connsiteY121" fmla="*/ 5045102 h 5077229"/>
              <a:gd name="connsiteX122" fmla="*/ 687145 w 9144000"/>
              <a:gd name="connsiteY122" fmla="*/ 4972689 h 5077229"/>
              <a:gd name="connsiteX123" fmla="*/ 633351 w 9144000"/>
              <a:gd name="connsiteY123" fmla="*/ 5045102 h 5077229"/>
              <a:gd name="connsiteX124" fmla="*/ 518658 w 9144000"/>
              <a:gd name="connsiteY124" fmla="*/ 5045102 h 5077229"/>
              <a:gd name="connsiteX125" fmla="*/ 464863 w 9144000"/>
              <a:gd name="connsiteY125" fmla="*/ 4972689 h 5077229"/>
              <a:gd name="connsiteX126" fmla="*/ 412084 w 9144000"/>
              <a:gd name="connsiteY126" fmla="*/ 5045102 h 5077229"/>
              <a:gd name="connsiteX127" fmla="*/ 296376 w 9144000"/>
              <a:gd name="connsiteY127" fmla="*/ 5045102 h 5077229"/>
              <a:gd name="connsiteX128" fmla="*/ 243597 w 9144000"/>
              <a:gd name="connsiteY128" fmla="*/ 4972689 h 5077229"/>
              <a:gd name="connsiteX129" fmla="*/ 189802 w 9144000"/>
              <a:gd name="connsiteY129" fmla="*/ 5045102 h 5077229"/>
              <a:gd name="connsiteX130" fmla="*/ 75109 w 9144000"/>
              <a:gd name="connsiteY130" fmla="*/ 5045102 h 5077229"/>
              <a:gd name="connsiteX131" fmla="*/ 14210 w 9144000"/>
              <a:gd name="connsiteY131" fmla="*/ 4962490 h 5077229"/>
              <a:gd name="connsiteX132" fmla="*/ 0 w 9144000"/>
              <a:gd name="connsiteY132" fmla="*/ 4926794 h 5077229"/>
              <a:gd name="connsiteX133" fmla="*/ 0 w 9144000"/>
              <a:gd name="connsiteY133" fmla="*/ 4859464 h 5077229"/>
              <a:gd name="connsiteX134" fmla="*/ 0 w 9144000"/>
              <a:gd name="connsiteY134" fmla="*/ 4846638 h 5077229"/>
              <a:gd name="connsiteX135" fmla="*/ 0 w 9144000"/>
              <a:gd name="connsiteY135" fmla="*/ 4808867 h 5077229"/>
              <a:gd name="connsiteX136" fmla="*/ 0 w 9144000"/>
              <a:gd name="connsiteY136" fmla="*/ 4772613 h 5077229"/>
              <a:gd name="connsiteX137" fmla="*/ 0 w 9144000"/>
              <a:gd name="connsiteY137" fmla="*/ 4748311 h 5077229"/>
              <a:gd name="connsiteX138" fmla="*/ 0 w 9144000"/>
              <a:gd name="connsiteY138" fmla="*/ 4733570 h 5077229"/>
              <a:gd name="connsiteX139" fmla="*/ 0 w 9144000"/>
              <a:gd name="connsiteY139" fmla="*/ 4726000 h 5077229"/>
              <a:gd name="connsiteX140" fmla="*/ 0 w 9144000"/>
              <a:gd name="connsiteY140" fmla="*/ 4722813 h 5077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9144000" h="5077229">
                <a:moveTo>
                  <a:pt x="0" y="0"/>
                </a:moveTo>
                <a:lnTo>
                  <a:pt x="9144000" y="0"/>
                </a:lnTo>
                <a:lnTo>
                  <a:pt x="9144000" y="4722813"/>
                </a:lnTo>
                <a:lnTo>
                  <a:pt x="9144000" y="4790143"/>
                </a:lnTo>
                <a:lnTo>
                  <a:pt x="9144000" y="4840739"/>
                </a:lnTo>
                <a:lnTo>
                  <a:pt x="9144000" y="4846638"/>
                </a:lnTo>
                <a:lnTo>
                  <a:pt x="9144000" y="4876994"/>
                </a:lnTo>
                <a:cubicBezTo>
                  <a:pt x="9144000" y="4926794"/>
                  <a:pt x="9144000" y="4926794"/>
                  <a:pt x="9144000" y="4926794"/>
                </a:cubicBezTo>
                <a:cubicBezTo>
                  <a:pt x="9144000" y="4938013"/>
                  <a:pt x="9139940" y="4950251"/>
                  <a:pt x="9129790" y="4962490"/>
                </a:cubicBezTo>
                <a:cubicBezTo>
                  <a:pt x="9069906" y="5045102"/>
                  <a:pt x="9069906" y="5045102"/>
                  <a:pt x="9069906" y="5045102"/>
                </a:cubicBezTo>
                <a:cubicBezTo>
                  <a:pt x="9037427" y="5087938"/>
                  <a:pt x="8985662" y="5087938"/>
                  <a:pt x="8954198" y="5045102"/>
                </a:cubicBezTo>
                <a:cubicBezTo>
                  <a:pt x="8901419" y="4972689"/>
                  <a:pt x="8901419" y="4972689"/>
                  <a:pt x="8901419" y="4972689"/>
                </a:cubicBezTo>
                <a:cubicBezTo>
                  <a:pt x="8847624" y="5045102"/>
                  <a:pt x="8847624" y="5045102"/>
                  <a:pt x="8847624" y="5045102"/>
                </a:cubicBezTo>
                <a:cubicBezTo>
                  <a:pt x="8816160" y="5087938"/>
                  <a:pt x="8764396" y="5087938"/>
                  <a:pt x="8732931" y="5045102"/>
                </a:cubicBezTo>
                <a:cubicBezTo>
                  <a:pt x="8679137" y="4972689"/>
                  <a:pt x="8679137" y="4972689"/>
                  <a:pt x="8679137" y="4972689"/>
                </a:cubicBezTo>
                <a:cubicBezTo>
                  <a:pt x="8625343" y="5045102"/>
                  <a:pt x="8625343" y="5045102"/>
                  <a:pt x="8625343" y="5045102"/>
                </a:cubicBezTo>
                <a:cubicBezTo>
                  <a:pt x="8593878" y="5087938"/>
                  <a:pt x="8542114" y="5087938"/>
                  <a:pt x="8510649" y="5045102"/>
                </a:cubicBezTo>
                <a:cubicBezTo>
                  <a:pt x="8456855" y="4972689"/>
                  <a:pt x="8456855" y="4972689"/>
                  <a:pt x="8456855" y="4972689"/>
                </a:cubicBezTo>
                <a:cubicBezTo>
                  <a:pt x="8403061" y="5045102"/>
                  <a:pt x="8403061" y="5045102"/>
                  <a:pt x="8403061" y="5045102"/>
                </a:cubicBezTo>
                <a:cubicBezTo>
                  <a:pt x="8371597" y="5087938"/>
                  <a:pt x="8319832" y="5087938"/>
                  <a:pt x="8288368" y="5045102"/>
                </a:cubicBezTo>
                <a:cubicBezTo>
                  <a:pt x="8234574" y="4972689"/>
                  <a:pt x="8234574" y="4972689"/>
                  <a:pt x="8234574" y="4972689"/>
                </a:cubicBezTo>
                <a:cubicBezTo>
                  <a:pt x="8181794" y="5045102"/>
                  <a:pt x="8181794" y="5045102"/>
                  <a:pt x="8181794" y="5045102"/>
                </a:cubicBezTo>
                <a:cubicBezTo>
                  <a:pt x="8150330" y="5087938"/>
                  <a:pt x="8098566" y="5087938"/>
                  <a:pt x="8066086" y="5045102"/>
                </a:cubicBezTo>
                <a:cubicBezTo>
                  <a:pt x="8013307" y="4972689"/>
                  <a:pt x="8013307" y="4972689"/>
                  <a:pt x="8013307" y="4972689"/>
                </a:cubicBezTo>
                <a:cubicBezTo>
                  <a:pt x="7959513" y="5045102"/>
                  <a:pt x="7959513" y="5045102"/>
                  <a:pt x="7959513" y="5045102"/>
                </a:cubicBezTo>
                <a:cubicBezTo>
                  <a:pt x="7928048" y="5087938"/>
                  <a:pt x="7876284" y="5087938"/>
                  <a:pt x="7844819" y="5045102"/>
                </a:cubicBezTo>
                <a:cubicBezTo>
                  <a:pt x="7791025" y="4972689"/>
                  <a:pt x="7791025" y="4972689"/>
                  <a:pt x="7791025" y="4972689"/>
                </a:cubicBezTo>
                <a:cubicBezTo>
                  <a:pt x="7737231" y="5045102"/>
                  <a:pt x="7737231" y="5045102"/>
                  <a:pt x="7737231" y="5045102"/>
                </a:cubicBezTo>
                <a:cubicBezTo>
                  <a:pt x="7705766" y="5087938"/>
                  <a:pt x="7654002" y="5087938"/>
                  <a:pt x="7622538" y="5045102"/>
                </a:cubicBezTo>
                <a:cubicBezTo>
                  <a:pt x="7568744" y="4972689"/>
                  <a:pt x="7568744" y="4972689"/>
                  <a:pt x="7568744" y="4972689"/>
                </a:cubicBezTo>
                <a:cubicBezTo>
                  <a:pt x="7515964" y="5045102"/>
                  <a:pt x="7515964" y="5045102"/>
                  <a:pt x="7515964" y="5045102"/>
                </a:cubicBezTo>
                <a:cubicBezTo>
                  <a:pt x="7483485" y="5087938"/>
                  <a:pt x="7431721" y="5087938"/>
                  <a:pt x="7400256" y="5045102"/>
                </a:cubicBezTo>
                <a:cubicBezTo>
                  <a:pt x="7347477" y="4972689"/>
                  <a:pt x="7347477" y="4972689"/>
                  <a:pt x="7347477" y="4972689"/>
                </a:cubicBezTo>
                <a:cubicBezTo>
                  <a:pt x="7293683" y="5045102"/>
                  <a:pt x="7293683" y="5045102"/>
                  <a:pt x="7293683" y="5045102"/>
                </a:cubicBezTo>
                <a:cubicBezTo>
                  <a:pt x="7262218" y="5087938"/>
                  <a:pt x="7210454" y="5087938"/>
                  <a:pt x="7178989" y="5045102"/>
                </a:cubicBezTo>
                <a:cubicBezTo>
                  <a:pt x="7125195" y="4972689"/>
                  <a:pt x="7125195" y="4972689"/>
                  <a:pt x="7125195" y="4972689"/>
                </a:cubicBezTo>
                <a:cubicBezTo>
                  <a:pt x="7071401" y="5045102"/>
                  <a:pt x="7071401" y="5045102"/>
                  <a:pt x="7071401" y="5045102"/>
                </a:cubicBezTo>
                <a:cubicBezTo>
                  <a:pt x="7039936" y="5087938"/>
                  <a:pt x="6988172" y="5087938"/>
                  <a:pt x="6956708" y="5045102"/>
                </a:cubicBezTo>
                <a:cubicBezTo>
                  <a:pt x="6902913" y="4972689"/>
                  <a:pt x="6902913" y="4972689"/>
                  <a:pt x="6902913" y="4972689"/>
                </a:cubicBezTo>
                <a:cubicBezTo>
                  <a:pt x="6849119" y="5045102"/>
                  <a:pt x="6849119" y="5045102"/>
                  <a:pt x="6849119" y="5045102"/>
                </a:cubicBezTo>
                <a:cubicBezTo>
                  <a:pt x="6817655" y="5087938"/>
                  <a:pt x="6765890" y="5087938"/>
                  <a:pt x="6734426" y="5045102"/>
                </a:cubicBezTo>
                <a:cubicBezTo>
                  <a:pt x="6680632" y="4972689"/>
                  <a:pt x="6680632" y="4972689"/>
                  <a:pt x="6680632" y="4972689"/>
                </a:cubicBezTo>
                <a:cubicBezTo>
                  <a:pt x="6627852" y="5045102"/>
                  <a:pt x="6627852" y="5045102"/>
                  <a:pt x="6627852" y="5045102"/>
                </a:cubicBezTo>
                <a:cubicBezTo>
                  <a:pt x="6596388" y="5087938"/>
                  <a:pt x="6544624" y="5087938"/>
                  <a:pt x="6512144" y="5045102"/>
                </a:cubicBezTo>
                <a:cubicBezTo>
                  <a:pt x="6459365" y="4972689"/>
                  <a:pt x="6459365" y="4972689"/>
                  <a:pt x="6459365" y="4972689"/>
                </a:cubicBezTo>
                <a:cubicBezTo>
                  <a:pt x="6405571" y="5045102"/>
                  <a:pt x="6405571" y="5045102"/>
                  <a:pt x="6405571" y="5045102"/>
                </a:cubicBezTo>
                <a:cubicBezTo>
                  <a:pt x="6374106" y="5087938"/>
                  <a:pt x="6322342" y="5087938"/>
                  <a:pt x="6290877" y="5045102"/>
                </a:cubicBezTo>
                <a:cubicBezTo>
                  <a:pt x="6237083" y="4972689"/>
                  <a:pt x="6237083" y="4972689"/>
                  <a:pt x="6237083" y="4972689"/>
                </a:cubicBezTo>
                <a:cubicBezTo>
                  <a:pt x="6183289" y="5045102"/>
                  <a:pt x="6183289" y="5045102"/>
                  <a:pt x="6183289" y="5045102"/>
                </a:cubicBezTo>
                <a:cubicBezTo>
                  <a:pt x="6151824" y="5087938"/>
                  <a:pt x="6100060" y="5087938"/>
                  <a:pt x="6068596" y="5045102"/>
                </a:cubicBezTo>
                <a:cubicBezTo>
                  <a:pt x="6014801" y="4972689"/>
                  <a:pt x="6014801" y="4972689"/>
                  <a:pt x="6014801" y="4972689"/>
                </a:cubicBezTo>
                <a:cubicBezTo>
                  <a:pt x="5962022" y="5045102"/>
                  <a:pt x="5962022" y="5045102"/>
                  <a:pt x="5962022" y="5045102"/>
                </a:cubicBezTo>
                <a:cubicBezTo>
                  <a:pt x="5929543" y="5087938"/>
                  <a:pt x="5877778" y="5087938"/>
                  <a:pt x="5846314" y="5045102"/>
                </a:cubicBezTo>
                <a:cubicBezTo>
                  <a:pt x="5793535" y="4972689"/>
                  <a:pt x="5793535" y="4972689"/>
                  <a:pt x="5793535" y="4972689"/>
                </a:cubicBezTo>
                <a:cubicBezTo>
                  <a:pt x="5739741" y="5045102"/>
                  <a:pt x="5739741" y="5045102"/>
                  <a:pt x="5739741" y="5045102"/>
                </a:cubicBezTo>
                <a:cubicBezTo>
                  <a:pt x="5708276" y="5087938"/>
                  <a:pt x="5656512" y="5087938"/>
                  <a:pt x="5624032" y="5045102"/>
                </a:cubicBezTo>
                <a:cubicBezTo>
                  <a:pt x="5571253" y="4972689"/>
                  <a:pt x="5571253" y="4972689"/>
                  <a:pt x="5571253" y="4972689"/>
                </a:cubicBezTo>
                <a:cubicBezTo>
                  <a:pt x="5517459" y="5045102"/>
                  <a:pt x="5517459" y="5045102"/>
                  <a:pt x="5517459" y="5045102"/>
                </a:cubicBezTo>
                <a:cubicBezTo>
                  <a:pt x="5485994" y="5087938"/>
                  <a:pt x="5434230" y="5087938"/>
                  <a:pt x="5402765" y="5045102"/>
                </a:cubicBezTo>
                <a:cubicBezTo>
                  <a:pt x="5348971" y="4972689"/>
                  <a:pt x="5348971" y="4972689"/>
                  <a:pt x="5348971" y="4972689"/>
                </a:cubicBezTo>
                <a:cubicBezTo>
                  <a:pt x="5295177" y="5045102"/>
                  <a:pt x="5295177" y="5045102"/>
                  <a:pt x="5295177" y="5045102"/>
                </a:cubicBezTo>
                <a:cubicBezTo>
                  <a:pt x="5263713" y="5087938"/>
                  <a:pt x="5211948" y="5087938"/>
                  <a:pt x="5180484" y="5045102"/>
                </a:cubicBezTo>
                <a:cubicBezTo>
                  <a:pt x="5126690" y="4972689"/>
                  <a:pt x="5126690" y="4972689"/>
                  <a:pt x="5126690" y="4972689"/>
                </a:cubicBezTo>
                <a:cubicBezTo>
                  <a:pt x="5073910" y="5045102"/>
                  <a:pt x="5073910" y="5045102"/>
                  <a:pt x="5073910" y="5045102"/>
                </a:cubicBezTo>
                <a:cubicBezTo>
                  <a:pt x="5042446" y="5087938"/>
                  <a:pt x="4990682" y="5087938"/>
                  <a:pt x="4958202" y="5045102"/>
                </a:cubicBezTo>
                <a:cubicBezTo>
                  <a:pt x="4905423" y="4972689"/>
                  <a:pt x="4905423" y="4972689"/>
                  <a:pt x="4905423" y="4972689"/>
                </a:cubicBezTo>
                <a:cubicBezTo>
                  <a:pt x="4851629" y="5045102"/>
                  <a:pt x="4851629" y="5045102"/>
                  <a:pt x="4851629" y="5045102"/>
                </a:cubicBezTo>
                <a:cubicBezTo>
                  <a:pt x="4820164" y="5087938"/>
                  <a:pt x="4768400" y="5087938"/>
                  <a:pt x="4736935" y="5045102"/>
                </a:cubicBezTo>
                <a:cubicBezTo>
                  <a:pt x="4683141" y="4972689"/>
                  <a:pt x="4683141" y="4972689"/>
                  <a:pt x="4683141" y="4972689"/>
                </a:cubicBezTo>
                <a:cubicBezTo>
                  <a:pt x="4629347" y="5045102"/>
                  <a:pt x="4629347" y="5045102"/>
                  <a:pt x="4629347" y="5045102"/>
                </a:cubicBezTo>
                <a:cubicBezTo>
                  <a:pt x="4597882" y="5087938"/>
                  <a:pt x="4546118" y="5087938"/>
                  <a:pt x="4514654" y="5045102"/>
                </a:cubicBezTo>
                <a:cubicBezTo>
                  <a:pt x="4460859" y="4972689"/>
                  <a:pt x="4460859" y="4972689"/>
                  <a:pt x="4460859" y="4972689"/>
                </a:cubicBezTo>
                <a:cubicBezTo>
                  <a:pt x="4408080" y="5045102"/>
                  <a:pt x="4408080" y="5045102"/>
                  <a:pt x="4408080" y="5045102"/>
                </a:cubicBezTo>
                <a:cubicBezTo>
                  <a:pt x="4375601" y="5087938"/>
                  <a:pt x="4323836" y="5087938"/>
                  <a:pt x="4292372" y="5045102"/>
                </a:cubicBezTo>
                <a:cubicBezTo>
                  <a:pt x="4238578" y="4972689"/>
                  <a:pt x="4238578" y="4972689"/>
                  <a:pt x="4238578" y="4972689"/>
                </a:cubicBezTo>
                <a:cubicBezTo>
                  <a:pt x="4185798" y="5045102"/>
                  <a:pt x="4185798" y="5045102"/>
                  <a:pt x="4185798" y="5045102"/>
                </a:cubicBezTo>
                <a:cubicBezTo>
                  <a:pt x="4154334" y="5087938"/>
                  <a:pt x="4102570" y="5087938"/>
                  <a:pt x="4070090" y="5045102"/>
                </a:cubicBezTo>
                <a:cubicBezTo>
                  <a:pt x="4017311" y="4972689"/>
                  <a:pt x="4017311" y="4972689"/>
                  <a:pt x="4017311" y="4972689"/>
                </a:cubicBezTo>
                <a:cubicBezTo>
                  <a:pt x="3963517" y="5045102"/>
                  <a:pt x="3963517" y="5045102"/>
                  <a:pt x="3963517" y="5045102"/>
                </a:cubicBezTo>
                <a:cubicBezTo>
                  <a:pt x="3932052" y="5087938"/>
                  <a:pt x="3880288" y="5087938"/>
                  <a:pt x="3848824" y="5045102"/>
                </a:cubicBezTo>
                <a:cubicBezTo>
                  <a:pt x="3795029" y="4972689"/>
                  <a:pt x="3795029" y="4972689"/>
                  <a:pt x="3795029" y="4972689"/>
                </a:cubicBezTo>
                <a:cubicBezTo>
                  <a:pt x="3741235" y="5045102"/>
                  <a:pt x="3741235" y="5045102"/>
                  <a:pt x="3741235" y="5045102"/>
                </a:cubicBezTo>
                <a:cubicBezTo>
                  <a:pt x="3709771" y="5087938"/>
                  <a:pt x="3658006" y="5087938"/>
                  <a:pt x="3626542" y="5045102"/>
                </a:cubicBezTo>
                <a:cubicBezTo>
                  <a:pt x="3572748" y="4972689"/>
                  <a:pt x="3572748" y="4972689"/>
                  <a:pt x="3572748" y="4972689"/>
                </a:cubicBezTo>
                <a:cubicBezTo>
                  <a:pt x="3519968" y="5045102"/>
                  <a:pt x="3519968" y="5045102"/>
                  <a:pt x="3519968" y="5045102"/>
                </a:cubicBezTo>
                <a:cubicBezTo>
                  <a:pt x="3487489" y="5087938"/>
                  <a:pt x="3435725" y="5087938"/>
                  <a:pt x="3404260" y="5045102"/>
                </a:cubicBezTo>
                <a:cubicBezTo>
                  <a:pt x="3351481" y="4972689"/>
                  <a:pt x="3351481" y="4972689"/>
                  <a:pt x="3351481" y="4972689"/>
                </a:cubicBezTo>
                <a:cubicBezTo>
                  <a:pt x="3297686" y="5045102"/>
                  <a:pt x="3297686" y="5045102"/>
                  <a:pt x="3297686" y="5045102"/>
                </a:cubicBezTo>
                <a:cubicBezTo>
                  <a:pt x="3266222" y="5087938"/>
                  <a:pt x="3214458" y="5087938"/>
                  <a:pt x="3182993" y="5045102"/>
                </a:cubicBezTo>
                <a:cubicBezTo>
                  <a:pt x="3129199" y="4972689"/>
                  <a:pt x="3129199" y="4972689"/>
                  <a:pt x="3129199" y="4972689"/>
                </a:cubicBezTo>
                <a:cubicBezTo>
                  <a:pt x="3075405" y="5045102"/>
                  <a:pt x="3075405" y="5045102"/>
                  <a:pt x="3075405" y="5045102"/>
                </a:cubicBezTo>
                <a:cubicBezTo>
                  <a:pt x="3043940" y="5087938"/>
                  <a:pt x="2992176" y="5087938"/>
                  <a:pt x="2960711" y="5045102"/>
                </a:cubicBezTo>
                <a:cubicBezTo>
                  <a:pt x="2906917" y="4972689"/>
                  <a:pt x="2906917" y="4972689"/>
                  <a:pt x="2906917" y="4972689"/>
                </a:cubicBezTo>
                <a:cubicBezTo>
                  <a:pt x="2854138" y="5045102"/>
                  <a:pt x="2854138" y="5045102"/>
                  <a:pt x="2854138" y="5045102"/>
                </a:cubicBezTo>
                <a:cubicBezTo>
                  <a:pt x="2821658" y="5087938"/>
                  <a:pt x="2769894" y="5087938"/>
                  <a:pt x="2738430" y="5045102"/>
                </a:cubicBezTo>
                <a:cubicBezTo>
                  <a:pt x="2684636" y="4972689"/>
                  <a:pt x="2684636" y="4972689"/>
                  <a:pt x="2684636" y="4972689"/>
                </a:cubicBezTo>
                <a:cubicBezTo>
                  <a:pt x="2631857" y="5045102"/>
                  <a:pt x="2631857" y="5045102"/>
                  <a:pt x="2631857" y="5045102"/>
                </a:cubicBezTo>
                <a:cubicBezTo>
                  <a:pt x="2600392" y="5087938"/>
                  <a:pt x="2548627" y="5087938"/>
                  <a:pt x="2516148" y="5045102"/>
                </a:cubicBezTo>
                <a:cubicBezTo>
                  <a:pt x="2463369" y="4972689"/>
                  <a:pt x="2463369" y="4972689"/>
                  <a:pt x="2463369" y="4972689"/>
                </a:cubicBezTo>
                <a:cubicBezTo>
                  <a:pt x="2409575" y="5045102"/>
                  <a:pt x="2409575" y="5045102"/>
                  <a:pt x="2409575" y="5045102"/>
                </a:cubicBezTo>
                <a:cubicBezTo>
                  <a:pt x="2378110" y="5087938"/>
                  <a:pt x="2326346" y="5087938"/>
                  <a:pt x="2294881" y="5045102"/>
                </a:cubicBezTo>
                <a:cubicBezTo>
                  <a:pt x="2241087" y="4972689"/>
                  <a:pt x="2241087" y="4972689"/>
                  <a:pt x="2241087" y="4972689"/>
                </a:cubicBezTo>
                <a:cubicBezTo>
                  <a:pt x="2187293" y="5045102"/>
                  <a:pt x="2187293" y="5045102"/>
                  <a:pt x="2187293" y="5045102"/>
                </a:cubicBezTo>
                <a:cubicBezTo>
                  <a:pt x="2155829" y="5087938"/>
                  <a:pt x="2104064" y="5087938"/>
                  <a:pt x="2072600" y="5045102"/>
                </a:cubicBezTo>
                <a:cubicBezTo>
                  <a:pt x="2018805" y="4972689"/>
                  <a:pt x="2018805" y="4972689"/>
                  <a:pt x="2018805" y="4972689"/>
                </a:cubicBezTo>
                <a:cubicBezTo>
                  <a:pt x="1966026" y="5045102"/>
                  <a:pt x="1966026" y="5045102"/>
                  <a:pt x="1966026" y="5045102"/>
                </a:cubicBezTo>
                <a:cubicBezTo>
                  <a:pt x="1933547" y="5087938"/>
                  <a:pt x="1881783" y="5087938"/>
                  <a:pt x="1850318" y="5045102"/>
                </a:cubicBezTo>
                <a:cubicBezTo>
                  <a:pt x="1797539" y="4972689"/>
                  <a:pt x="1797539" y="4972689"/>
                  <a:pt x="1797539" y="4972689"/>
                </a:cubicBezTo>
                <a:cubicBezTo>
                  <a:pt x="1743744" y="5045102"/>
                  <a:pt x="1743744" y="5045102"/>
                  <a:pt x="1743744" y="5045102"/>
                </a:cubicBezTo>
                <a:cubicBezTo>
                  <a:pt x="1712280" y="5087938"/>
                  <a:pt x="1660516" y="5087938"/>
                  <a:pt x="1629051" y="5045102"/>
                </a:cubicBezTo>
                <a:cubicBezTo>
                  <a:pt x="1575257" y="4972689"/>
                  <a:pt x="1575257" y="4972689"/>
                  <a:pt x="1575257" y="4972689"/>
                </a:cubicBezTo>
                <a:cubicBezTo>
                  <a:pt x="1521463" y="5045102"/>
                  <a:pt x="1521463" y="5045102"/>
                  <a:pt x="1521463" y="5045102"/>
                </a:cubicBezTo>
                <a:cubicBezTo>
                  <a:pt x="1489998" y="5087938"/>
                  <a:pt x="1438234" y="5087938"/>
                  <a:pt x="1406769" y="5045102"/>
                </a:cubicBezTo>
                <a:cubicBezTo>
                  <a:pt x="1352975" y="4972689"/>
                  <a:pt x="1352975" y="4972689"/>
                  <a:pt x="1352975" y="4972689"/>
                </a:cubicBezTo>
                <a:cubicBezTo>
                  <a:pt x="1299181" y="5045102"/>
                  <a:pt x="1299181" y="5045102"/>
                  <a:pt x="1299181" y="5045102"/>
                </a:cubicBezTo>
                <a:cubicBezTo>
                  <a:pt x="1267716" y="5087938"/>
                  <a:pt x="1215952" y="5087938"/>
                  <a:pt x="1184488" y="5045102"/>
                </a:cubicBezTo>
                <a:cubicBezTo>
                  <a:pt x="1130693" y="4972689"/>
                  <a:pt x="1130693" y="4972689"/>
                  <a:pt x="1130693" y="4972689"/>
                </a:cubicBezTo>
                <a:cubicBezTo>
                  <a:pt x="1077914" y="5045102"/>
                  <a:pt x="1077914" y="5045102"/>
                  <a:pt x="1077914" y="5045102"/>
                </a:cubicBezTo>
                <a:cubicBezTo>
                  <a:pt x="1046450" y="5087938"/>
                  <a:pt x="994686" y="5087938"/>
                  <a:pt x="962206" y="5045102"/>
                </a:cubicBezTo>
                <a:cubicBezTo>
                  <a:pt x="909427" y="4972689"/>
                  <a:pt x="909427" y="4972689"/>
                  <a:pt x="909427" y="4972689"/>
                </a:cubicBezTo>
                <a:cubicBezTo>
                  <a:pt x="855633" y="5045102"/>
                  <a:pt x="855633" y="5045102"/>
                  <a:pt x="855633" y="5045102"/>
                </a:cubicBezTo>
                <a:cubicBezTo>
                  <a:pt x="824168" y="5087938"/>
                  <a:pt x="772404" y="5087938"/>
                  <a:pt x="740939" y="5045102"/>
                </a:cubicBezTo>
                <a:cubicBezTo>
                  <a:pt x="687145" y="4972689"/>
                  <a:pt x="687145" y="4972689"/>
                  <a:pt x="687145" y="4972689"/>
                </a:cubicBezTo>
                <a:cubicBezTo>
                  <a:pt x="633351" y="5045102"/>
                  <a:pt x="633351" y="5045102"/>
                  <a:pt x="633351" y="5045102"/>
                </a:cubicBezTo>
                <a:cubicBezTo>
                  <a:pt x="601886" y="5087938"/>
                  <a:pt x="550122" y="5087938"/>
                  <a:pt x="518658" y="5045102"/>
                </a:cubicBezTo>
                <a:cubicBezTo>
                  <a:pt x="464863" y="4972689"/>
                  <a:pt x="464863" y="4972689"/>
                  <a:pt x="464863" y="4972689"/>
                </a:cubicBezTo>
                <a:cubicBezTo>
                  <a:pt x="412084" y="5045102"/>
                  <a:pt x="412084" y="5045102"/>
                  <a:pt x="412084" y="5045102"/>
                </a:cubicBezTo>
                <a:cubicBezTo>
                  <a:pt x="379605" y="5087938"/>
                  <a:pt x="327840" y="5087938"/>
                  <a:pt x="296376" y="5045102"/>
                </a:cubicBezTo>
                <a:cubicBezTo>
                  <a:pt x="243597" y="4972689"/>
                  <a:pt x="243597" y="4972689"/>
                  <a:pt x="243597" y="4972689"/>
                </a:cubicBezTo>
                <a:cubicBezTo>
                  <a:pt x="189802" y="5045102"/>
                  <a:pt x="189802" y="5045102"/>
                  <a:pt x="189802" y="5045102"/>
                </a:cubicBezTo>
                <a:cubicBezTo>
                  <a:pt x="158338" y="5087938"/>
                  <a:pt x="106574" y="5087938"/>
                  <a:pt x="75109" y="5045102"/>
                </a:cubicBezTo>
                <a:cubicBezTo>
                  <a:pt x="14210" y="4962490"/>
                  <a:pt x="14210" y="4962490"/>
                  <a:pt x="14210" y="4962490"/>
                </a:cubicBezTo>
                <a:cubicBezTo>
                  <a:pt x="4060" y="4950251"/>
                  <a:pt x="0" y="4938013"/>
                  <a:pt x="0" y="4926794"/>
                </a:cubicBezTo>
                <a:cubicBezTo>
                  <a:pt x="0" y="4901296"/>
                  <a:pt x="0" y="4878986"/>
                  <a:pt x="0" y="4859464"/>
                </a:cubicBezTo>
                <a:lnTo>
                  <a:pt x="0" y="4846638"/>
                </a:lnTo>
                <a:lnTo>
                  <a:pt x="0" y="4808867"/>
                </a:lnTo>
                <a:lnTo>
                  <a:pt x="0" y="4772613"/>
                </a:lnTo>
                <a:lnTo>
                  <a:pt x="0" y="4748311"/>
                </a:lnTo>
                <a:lnTo>
                  <a:pt x="0" y="4733570"/>
                </a:lnTo>
                <a:lnTo>
                  <a:pt x="0" y="4726000"/>
                </a:lnTo>
                <a:lnTo>
                  <a:pt x="0" y="4722813"/>
                </a:lnTo>
                <a:close/>
              </a:path>
            </a:pathLst>
          </a:custGeom>
          <a:solidFill>
            <a:srgbClr val="F8C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287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3"/>
          <p:cNvSpPr>
            <a:spLocks noEditPoints="1"/>
          </p:cNvSpPr>
          <p:nvPr userDrawn="1"/>
        </p:nvSpPr>
        <p:spPr bwMode="auto">
          <a:xfrm>
            <a:off x="7658100" y="317500"/>
            <a:ext cx="1236663" cy="263525"/>
          </a:xfrm>
          <a:custGeom>
            <a:avLst/>
            <a:gdLst>
              <a:gd name="T0" fmla="*/ 2147483646 w 3284"/>
              <a:gd name="T1" fmla="*/ 2147483646 h 699"/>
              <a:gd name="T2" fmla="*/ 2147483646 w 3284"/>
              <a:gd name="T3" fmla="*/ 2147483646 h 699"/>
              <a:gd name="T4" fmla="*/ 2147483646 w 3284"/>
              <a:gd name="T5" fmla="*/ 2147483646 h 699"/>
              <a:gd name="T6" fmla="*/ 2147483646 w 3284"/>
              <a:gd name="T7" fmla="*/ 2147483646 h 699"/>
              <a:gd name="T8" fmla="*/ 2147483646 w 3284"/>
              <a:gd name="T9" fmla="*/ 2147483646 h 699"/>
              <a:gd name="T10" fmla="*/ 2147483646 w 3284"/>
              <a:gd name="T11" fmla="*/ 2147483646 h 699"/>
              <a:gd name="T12" fmla="*/ 2147483646 w 3284"/>
              <a:gd name="T13" fmla="*/ 2147483646 h 699"/>
              <a:gd name="T14" fmla="*/ 2147483646 w 3284"/>
              <a:gd name="T15" fmla="*/ 2147483646 h 699"/>
              <a:gd name="T16" fmla="*/ 0 w 3284"/>
              <a:gd name="T17" fmla="*/ 2147483646 h 699"/>
              <a:gd name="T18" fmla="*/ 2147483646 w 3284"/>
              <a:gd name="T19" fmla="*/ 2147483646 h 699"/>
              <a:gd name="T20" fmla="*/ 2147483646 w 3284"/>
              <a:gd name="T21" fmla="*/ 2147483646 h 699"/>
              <a:gd name="T22" fmla="*/ 2147483646 w 3284"/>
              <a:gd name="T23" fmla="*/ 2147483646 h 699"/>
              <a:gd name="T24" fmla="*/ 2147483646 w 3284"/>
              <a:gd name="T25" fmla="*/ 2147483646 h 699"/>
              <a:gd name="T26" fmla="*/ 2147483646 w 3284"/>
              <a:gd name="T27" fmla="*/ 2147483646 h 699"/>
              <a:gd name="T28" fmla="*/ 2147483646 w 3284"/>
              <a:gd name="T29" fmla="*/ 2147483646 h 699"/>
              <a:gd name="T30" fmla="*/ 2147483646 w 3284"/>
              <a:gd name="T31" fmla="*/ 2147483646 h 699"/>
              <a:gd name="T32" fmla="*/ 2147483646 w 3284"/>
              <a:gd name="T33" fmla="*/ 2147483646 h 699"/>
              <a:gd name="T34" fmla="*/ 2147483646 w 3284"/>
              <a:gd name="T35" fmla="*/ 2147483646 h 699"/>
              <a:gd name="T36" fmla="*/ 2147483646 w 3284"/>
              <a:gd name="T37" fmla="*/ 2147483646 h 699"/>
              <a:gd name="T38" fmla="*/ 2147483646 w 3284"/>
              <a:gd name="T39" fmla="*/ 2147483646 h 699"/>
              <a:gd name="T40" fmla="*/ 2147483646 w 3284"/>
              <a:gd name="T41" fmla="*/ 2147483646 h 699"/>
              <a:gd name="T42" fmla="*/ 2147483646 w 3284"/>
              <a:gd name="T43" fmla="*/ 2147483646 h 699"/>
              <a:gd name="T44" fmla="*/ 2147483646 w 3284"/>
              <a:gd name="T45" fmla="*/ 2147483646 h 699"/>
              <a:gd name="T46" fmla="*/ 2147483646 w 3284"/>
              <a:gd name="T47" fmla="*/ 2147483646 h 699"/>
              <a:gd name="T48" fmla="*/ 2147483646 w 3284"/>
              <a:gd name="T49" fmla="*/ 2147483646 h 699"/>
              <a:gd name="T50" fmla="*/ 2147483646 w 3284"/>
              <a:gd name="T51" fmla="*/ 2147483646 h 699"/>
              <a:gd name="T52" fmla="*/ 2147483646 w 3284"/>
              <a:gd name="T53" fmla="*/ 2147483646 h 699"/>
              <a:gd name="T54" fmla="*/ 2147483646 w 3284"/>
              <a:gd name="T55" fmla="*/ 2147483646 h 699"/>
              <a:gd name="T56" fmla="*/ 2147483646 w 3284"/>
              <a:gd name="T57" fmla="*/ 2147483646 h 699"/>
              <a:gd name="T58" fmla="*/ 2147483646 w 3284"/>
              <a:gd name="T59" fmla="*/ 2147483646 h 699"/>
              <a:gd name="T60" fmla="*/ 2147483646 w 3284"/>
              <a:gd name="T61" fmla="*/ 2147483646 h 699"/>
              <a:gd name="T62" fmla="*/ 2147483646 w 3284"/>
              <a:gd name="T63" fmla="*/ 2147483646 h 699"/>
              <a:gd name="T64" fmla="*/ 2147483646 w 3284"/>
              <a:gd name="T65" fmla="*/ 2147483646 h 699"/>
              <a:gd name="T66" fmla="*/ 2147483646 w 3284"/>
              <a:gd name="T67" fmla="*/ 2147483646 h 699"/>
              <a:gd name="T68" fmla="*/ 2147483646 w 3284"/>
              <a:gd name="T69" fmla="*/ 2147483646 h 699"/>
              <a:gd name="T70" fmla="*/ 2147483646 w 3284"/>
              <a:gd name="T71" fmla="*/ 2147483646 h 699"/>
              <a:gd name="T72" fmla="*/ 2147483646 w 3284"/>
              <a:gd name="T73" fmla="*/ 2147483646 h 699"/>
              <a:gd name="T74" fmla="*/ 2147483646 w 3284"/>
              <a:gd name="T75" fmla="*/ 2147483646 h 699"/>
              <a:gd name="T76" fmla="*/ 2147483646 w 3284"/>
              <a:gd name="T77" fmla="*/ 2147483646 h 699"/>
              <a:gd name="T78" fmla="*/ 2147483646 w 3284"/>
              <a:gd name="T79" fmla="*/ 2147483646 h 699"/>
              <a:gd name="T80" fmla="*/ 2147483646 w 3284"/>
              <a:gd name="T81" fmla="*/ 2147483646 h 699"/>
              <a:gd name="T82" fmla="*/ 2147483646 w 3284"/>
              <a:gd name="T83" fmla="*/ 2147483646 h 699"/>
              <a:gd name="T84" fmla="*/ 2147483646 w 3284"/>
              <a:gd name="T85" fmla="*/ 2147483646 h 699"/>
              <a:gd name="T86" fmla="*/ 2147483646 w 3284"/>
              <a:gd name="T87" fmla="*/ 2147483646 h 699"/>
              <a:gd name="T88" fmla="*/ 2147483646 w 3284"/>
              <a:gd name="T89" fmla="*/ 2147483646 h 699"/>
              <a:gd name="T90" fmla="*/ 2147483646 w 3284"/>
              <a:gd name="T91" fmla="*/ 2147483646 h 699"/>
              <a:gd name="T92" fmla="*/ 2147483646 w 3284"/>
              <a:gd name="T93" fmla="*/ 2147483646 h 699"/>
              <a:gd name="T94" fmla="*/ 2147483646 w 3284"/>
              <a:gd name="T95" fmla="*/ 2147483646 h 699"/>
              <a:gd name="T96" fmla="*/ 2147483646 w 3284"/>
              <a:gd name="T97" fmla="*/ 2147483646 h 699"/>
              <a:gd name="T98" fmla="*/ 2147483646 w 3284"/>
              <a:gd name="T99" fmla="*/ 2147483646 h 699"/>
              <a:gd name="T100" fmla="*/ 2147483646 w 3284"/>
              <a:gd name="T101" fmla="*/ 2147483646 h 699"/>
              <a:gd name="T102" fmla="*/ 2147483646 w 3284"/>
              <a:gd name="T103" fmla="*/ 2147483646 h 699"/>
              <a:gd name="T104" fmla="*/ 2147483646 w 3284"/>
              <a:gd name="T105" fmla="*/ 2147483646 h 699"/>
              <a:gd name="T106" fmla="*/ 2147483646 w 3284"/>
              <a:gd name="T107" fmla="*/ 2147483646 h 699"/>
              <a:gd name="T108" fmla="*/ 2147483646 w 3284"/>
              <a:gd name="T109" fmla="*/ 2147483646 h 699"/>
              <a:gd name="T110" fmla="*/ 2147483646 w 3284"/>
              <a:gd name="T111" fmla="*/ 2147483646 h 699"/>
              <a:gd name="T112" fmla="*/ 2147483646 w 3284"/>
              <a:gd name="T113" fmla="*/ 2147483646 h 699"/>
              <a:gd name="T114" fmla="*/ 2147483646 w 3284"/>
              <a:gd name="T115" fmla="*/ 2147483646 h 699"/>
              <a:gd name="T116" fmla="*/ 2147483646 w 3284"/>
              <a:gd name="T117" fmla="*/ 2147483646 h 699"/>
              <a:gd name="T118" fmla="*/ 2147483646 w 3284"/>
              <a:gd name="T119" fmla="*/ 2147483646 h 699"/>
              <a:gd name="T120" fmla="*/ 2147483646 w 3284"/>
              <a:gd name="T121" fmla="*/ 2147483646 h 699"/>
              <a:gd name="T122" fmla="*/ 2147483646 w 3284"/>
              <a:gd name="T123" fmla="*/ 2147483646 h 69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284" h="699">
                <a:moveTo>
                  <a:pt x="1771" y="321"/>
                </a:moveTo>
                <a:lnTo>
                  <a:pt x="1771" y="321"/>
                </a:lnTo>
                <a:lnTo>
                  <a:pt x="1776" y="317"/>
                </a:lnTo>
                <a:lnTo>
                  <a:pt x="1779" y="312"/>
                </a:lnTo>
                <a:lnTo>
                  <a:pt x="1782" y="306"/>
                </a:lnTo>
                <a:lnTo>
                  <a:pt x="1783" y="300"/>
                </a:lnTo>
                <a:lnTo>
                  <a:pt x="1782" y="294"/>
                </a:lnTo>
                <a:lnTo>
                  <a:pt x="1779" y="288"/>
                </a:lnTo>
                <a:lnTo>
                  <a:pt x="1776" y="283"/>
                </a:lnTo>
                <a:lnTo>
                  <a:pt x="1771" y="278"/>
                </a:lnTo>
                <a:lnTo>
                  <a:pt x="1764" y="275"/>
                </a:lnTo>
                <a:lnTo>
                  <a:pt x="1757" y="271"/>
                </a:lnTo>
                <a:lnTo>
                  <a:pt x="1748" y="270"/>
                </a:lnTo>
                <a:lnTo>
                  <a:pt x="1740" y="269"/>
                </a:lnTo>
                <a:lnTo>
                  <a:pt x="1734" y="270"/>
                </a:lnTo>
                <a:lnTo>
                  <a:pt x="1727" y="271"/>
                </a:lnTo>
                <a:lnTo>
                  <a:pt x="1713" y="276"/>
                </a:lnTo>
                <a:lnTo>
                  <a:pt x="1696" y="283"/>
                </a:lnTo>
                <a:lnTo>
                  <a:pt x="1678" y="295"/>
                </a:lnTo>
                <a:lnTo>
                  <a:pt x="1659" y="308"/>
                </a:lnTo>
                <a:lnTo>
                  <a:pt x="1641" y="323"/>
                </a:lnTo>
                <a:lnTo>
                  <a:pt x="1623" y="337"/>
                </a:lnTo>
                <a:lnTo>
                  <a:pt x="1605" y="352"/>
                </a:lnTo>
                <a:lnTo>
                  <a:pt x="1589" y="369"/>
                </a:lnTo>
                <a:lnTo>
                  <a:pt x="1572" y="386"/>
                </a:lnTo>
                <a:lnTo>
                  <a:pt x="1555" y="404"/>
                </a:lnTo>
                <a:lnTo>
                  <a:pt x="1540" y="421"/>
                </a:lnTo>
                <a:lnTo>
                  <a:pt x="1566" y="338"/>
                </a:lnTo>
                <a:lnTo>
                  <a:pt x="1572" y="317"/>
                </a:lnTo>
                <a:lnTo>
                  <a:pt x="1574" y="306"/>
                </a:lnTo>
                <a:lnTo>
                  <a:pt x="1574" y="303"/>
                </a:lnTo>
                <a:lnTo>
                  <a:pt x="1573" y="300"/>
                </a:lnTo>
                <a:lnTo>
                  <a:pt x="1571" y="298"/>
                </a:lnTo>
                <a:lnTo>
                  <a:pt x="1568" y="296"/>
                </a:lnTo>
                <a:lnTo>
                  <a:pt x="1560" y="293"/>
                </a:lnTo>
                <a:lnTo>
                  <a:pt x="1551" y="292"/>
                </a:lnTo>
                <a:lnTo>
                  <a:pt x="1534" y="293"/>
                </a:lnTo>
                <a:lnTo>
                  <a:pt x="1514" y="298"/>
                </a:lnTo>
                <a:lnTo>
                  <a:pt x="1489" y="306"/>
                </a:lnTo>
                <a:lnTo>
                  <a:pt x="1462" y="315"/>
                </a:lnTo>
                <a:lnTo>
                  <a:pt x="1433" y="330"/>
                </a:lnTo>
                <a:lnTo>
                  <a:pt x="1404" y="346"/>
                </a:lnTo>
                <a:lnTo>
                  <a:pt x="1375" y="365"/>
                </a:lnTo>
                <a:lnTo>
                  <a:pt x="1346" y="388"/>
                </a:lnTo>
                <a:lnTo>
                  <a:pt x="1365" y="404"/>
                </a:lnTo>
                <a:lnTo>
                  <a:pt x="1406" y="374"/>
                </a:lnTo>
                <a:lnTo>
                  <a:pt x="1422" y="363"/>
                </a:lnTo>
                <a:lnTo>
                  <a:pt x="1433" y="357"/>
                </a:lnTo>
                <a:lnTo>
                  <a:pt x="1449" y="350"/>
                </a:lnTo>
                <a:lnTo>
                  <a:pt x="1455" y="348"/>
                </a:lnTo>
                <a:lnTo>
                  <a:pt x="1460" y="348"/>
                </a:lnTo>
                <a:lnTo>
                  <a:pt x="1466" y="348"/>
                </a:lnTo>
                <a:lnTo>
                  <a:pt x="1471" y="350"/>
                </a:lnTo>
                <a:lnTo>
                  <a:pt x="1473" y="354"/>
                </a:lnTo>
                <a:lnTo>
                  <a:pt x="1474" y="358"/>
                </a:lnTo>
                <a:lnTo>
                  <a:pt x="1472" y="368"/>
                </a:lnTo>
                <a:lnTo>
                  <a:pt x="1468" y="384"/>
                </a:lnTo>
                <a:lnTo>
                  <a:pt x="1443" y="469"/>
                </a:lnTo>
                <a:lnTo>
                  <a:pt x="1415" y="560"/>
                </a:lnTo>
                <a:lnTo>
                  <a:pt x="1372" y="685"/>
                </a:lnTo>
                <a:lnTo>
                  <a:pt x="1462" y="685"/>
                </a:lnTo>
                <a:lnTo>
                  <a:pt x="1490" y="594"/>
                </a:lnTo>
                <a:lnTo>
                  <a:pt x="1503" y="552"/>
                </a:lnTo>
                <a:lnTo>
                  <a:pt x="1514" y="520"/>
                </a:lnTo>
                <a:lnTo>
                  <a:pt x="1523" y="495"/>
                </a:lnTo>
                <a:lnTo>
                  <a:pt x="1530" y="479"/>
                </a:lnTo>
                <a:lnTo>
                  <a:pt x="1539" y="465"/>
                </a:lnTo>
                <a:lnTo>
                  <a:pt x="1548" y="451"/>
                </a:lnTo>
                <a:lnTo>
                  <a:pt x="1561" y="436"/>
                </a:lnTo>
                <a:lnTo>
                  <a:pt x="1577" y="420"/>
                </a:lnTo>
                <a:lnTo>
                  <a:pt x="1593" y="405"/>
                </a:lnTo>
                <a:lnTo>
                  <a:pt x="1609" y="390"/>
                </a:lnTo>
                <a:lnTo>
                  <a:pt x="1624" y="380"/>
                </a:lnTo>
                <a:lnTo>
                  <a:pt x="1639" y="370"/>
                </a:lnTo>
                <a:lnTo>
                  <a:pt x="1654" y="362"/>
                </a:lnTo>
                <a:lnTo>
                  <a:pt x="1671" y="355"/>
                </a:lnTo>
                <a:lnTo>
                  <a:pt x="1690" y="349"/>
                </a:lnTo>
                <a:lnTo>
                  <a:pt x="1712" y="342"/>
                </a:lnTo>
                <a:lnTo>
                  <a:pt x="1733" y="337"/>
                </a:lnTo>
                <a:lnTo>
                  <a:pt x="1751" y="331"/>
                </a:lnTo>
                <a:lnTo>
                  <a:pt x="1763" y="326"/>
                </a:lnTo>
                <a:lnTo>
                  <a:pt x="1771" y="321"/>
                </a:lnTo>
                <a:close/>
                <a:moveTo>
                  <a:pt x="633" y="130"/>
                </a:moveTo>
                <a:lnTo>
                  <a:pt x="633" y="130"/>
                </a:lnTo>
                <a:lnTo>
                  <a:pt x="631" y="135"/>
                </a:lnTo>
                <a:lnTo>
                  <a:pt x="631" y="139"/>
                </a:lnTo>
                <a:lnTo>
                  <a:pt x="633" y="143"/>
                </a:lnTo>
                <a:lnTo>
                  <a:pt x="635" y="146"/>
                </a:lnTo>
                <a:lnTo>
                  <a:pt x="639" y="149"/>
                </a:lnTo>
                <a:lnTo>
                  <a:pt x="642" y="151"/>
                </a:lnTo>
                <a:lnTo>
                  <a:pt x="646" y="153"/>
                </a:lnTo>
                <a:lnTo>
                  <a:pt x="650" y="155"/>
                </a:lnTo>
                <a:lnTo>
                  <a:pt x="655" y="155"/>
                </a:lnTo>
                <a:lnTo>
                  <a:pt x="664" y="153"/>
                </a:lnTo>
                <a:lnTo>
                  <a:pt x="670" y="150"/>
                </a:lnTo>
                <a:lnTo>
                  <a:pt x="677" y="145"/>
                </a:lnTo>
                <a:lnTo>
                  <a:pt x="683" y="140"/>
                </a:lnTo>
                <a:lnTo>
                  <a:pt x="829" y="0"/>
                </a:lnTo>
                <a:lnTo>
                  <a:pt x="720" y="0"/>
                </a:lnTo>
                <a:lnTo>
                  <a:pt x="633" y="130"/>
                </a:lnTo>
                <a:close/>
                <a:moveTo>
                  <a:pt x="627" y="190"/>
                </a:moveTo>
                <a:lnTo>
                  <a:pt x="627" y="190"/>
                </a:lnTo>
                <a:lnTo>
                  <a:pt x="605" y="174"/>
                </a:lnTo>
                <a:lnTo>
                  <a:pt x="581" y="159"/>
                </a:lnTo>
                <a:lnTo>
                  <a:pt x="556" y="149"/>
                </a:lnTo>
                <a:lnTo>
                  <a:pt x="529" y="138"/>
                </a:lnTo>
                <a:lnTo>
                  <a:pt x="500" y="131"/>
                </a:lnTo>
                <a:lnTo>
                  <a:pt x="470" y="126"/>
                </a:lnTo>
                <a:lnTo>
                  <a:pt x="437" y="122"/>
                </a:lnTo>
                <a:lnTo>
                  <a:pt x="404" y="121"/>
                </a:lnTo>
                <a:lnTo>
                  <a:pt x="375" y="122"/>
                </a:lnTo>
                <a:lnTo>
                  <a:pt x="348" y="124"/>
                </a:lnTo>
                <a:lnTo>
                  <a:pt x="320" y="127"/>
                </a:lnTo>
                <a:lnTo>
                  <a:pt x="294" y="132"/>
                </a:lnTo>
                <a:lnTo>
                  <a:pt x="269" y="139"/>
                </a:lnTo>
                <a:lnTo>
                  <a:pt x="244" y="146"/>
                </a:lnTo>
                <a:lnTo>
                  <a:pt x="220" y="155"/>
                </a:lnTo>
                <a:lnTo>
                  <a:pt x="196" y="165"/>
                </a:lnTo>
                <a:lnTo>
                  <a:pt x="174" y="177"/>
                </a:lnTo>
                <a:lnTo>
                  <a:pt x="152" y="189"/>
                </a:lnTo>
                <a:lnTo>
                  <a:pt x="132" y="203"/>
                </a:lnTo>
                <a:lnTo>
                  <a:pt x="114" y="218"/>
                </a:lnTo>
                <a:lnTo>
                  <a:pt x="96" y="233"/>
                </a:lnTo>
                <a:lnTo>
                  <a:pt x="79" y="249"/>
                </a:lnTo>
                <a:lnTo>
                  <a:pt x="65" y="267"/>
                </a:lnTo>
                <a:lnTo>
                  <a:pt x="51" y="284"/>
                </a:lnTo>
                <a:lnTo>
                  <a:pt x="39" y="303"/>
                </a:lnTo>
                <a:lnTo>
                  <a:pt x="28" y="323"/>
                </a:lnTo>
                <a:lnTo>
                  <a:pt x="20" y="342"/>
                </a:lnTo>
                <a:lnTo>
                  <a:pt x="11" y="361"/>
                </a:lnTo>
                <a:lnTo>
                  <a:pt x="7" y="380"/>
                </a:lnTo>
                <a:lnTo>
                  <a:pt x="2" y="400"/>
                </a:lnTo>
                <a:lnTo>
                  <a:pt x="0" y="419"/>
                </a:lnTo>
                <a:lnTo>
                  <a:pt x="0" y="439"/>
                </a:lnTo>
                <a:lnTo>
                  <a:pt x="0" y="451"/>
                </a:lnTo>
                <a:lnTo>
                  <a:pt x="1" y="463"/>
                </a:lnTo>
                <a:lnTo>
                  <a:pt x="4" y="475"/>
                </a:lnTo>
                <a:lnTo>
                  <a:pt x="8" y="487"/>
                </a:lnTo>
                <a:lnTo>
                  <a:pt x="13" y="499"/>
                </a:lnTo>
                <a:lnTo>
                  <a:pt x="19" y="510"/>
                </a:lnTo>
                <a:lnTo>
                  <a:pt x="26" y="521"/>
                </a:lnTo>
                <a:lnTo>
                  <a:pt x="34" y="533"/>
                </a:lnTo>
                <a:lnTo>
                  <a:pt x="40" y="541"/>
                </a:lnTo>
                <a:lnTo>
                  <a:pt x="46" y="548"/>
                </a:lnTo>
                <a:lnTo>
                  <a:pt x="53" y="552"/>
                </a:lnTo>
                <a:lnTo>
                  <a:pt x="59" y="557"/>
                </a:lnTo>
                <a:lnTo>
                  <a:pt x="66" y="561"/>
                </a:lnTo>
                <a:lnTo>
                  <a:pt x="73" y="563"/>
                </a:lnTo>
                <a:lnTo>
                  <a:pt x="79" y="564"/>
                </a:lnTo>
                <a:lnTo>
                  <a:pt x="87" y="566"/>
                </a:lnTo>
                <a:lnTo>
                  <a:pt x="93" y="564"/>
                </a:lnTo>
                <a:lnTo>
                  <a:pt x="97" y="563"/>
                </a:lnTo>
                <a:lnTo>
                  <a:pt x="103" y="561"/>
                </a:lnTo>
                <a:lnTo>
                  <a:pt x="108" y="557"/>
                </a:lnTo>
                <a:lnTo>
                  <a:pt x="112" y="552"/>
                </a:lnTo>
                <a:lnTo>
                  <a:pt x="115" y="548"/>
                </a:lnTo>
                <a:lnTo>
                  <a:pt x="116" y="543"/>
                </a:lnTo>
                <a:lnTo>
                  <a:pt x="118" y="537"/>
                </a:lnTo>
                <a:lnTo>
                  <a:pt x="116" y="529"/>
                </a:lnTo>
                <a:lnTo>
                  <a:pt x="113" y="523"/>
                </a:lnTo>
                <a:lnTo>
                  <a:pt x="104" y="516"/>
                </a:lnTo>
                <a:lnTo>
                  <a:pt x="91" y="507"/>
                </a:lnTo>
                <a:lnTo>
                  <a:pt x="78" y="500"/>
                </a:lnTo>
                <a:lnTo>
                  <a:pt x="66" y="492"/>
                </a:lnTo>
                <a:lnTo>
                  <a:pt x="57" y="482"/>
                </a:lnTo>
                <a:lnTo>
                  <a:pt x="48" y="471"/>
                </a:lnTo>
                <a:lnTo>
                  <a:pt x="42" y="461"/>
                </a:lnTo>
                <a:lnTo>
                  <a:pt x="38" y="448"/>
                </a:lnTo>
                <a:lnTo>
                  <a:pt x="35" y="435"/>
                </a:lnTo>
                <a:lnTo>
                  <a:pt x="34" y="420"/>
                </a:lnTo>
                <a:lnTo>
                  <a:pt x="35" y="405"/>
                </a:lnTo>
                <a:lnTo>
                  <a:pt x="38" y="389"/>
                </a:lnTo>
                <a:lnTo>
                  <a:pt x="41" y="374"/>
                </a:lnTo>
                <a:lnTo>
                  <a:pt x="46" y="358"/>
                </a:lnTo>
                <a:lnTo>
                  <a:pt x="53" y="343"/>
                </a:lnTo>
                <a:lnTo>
                  <a:pt x="60" y="327"/>
                </a:lnTo>
                <a:lnTo>
                  <a:pt x="70" y="311"/>
                </a:lnTo>
                <a:lnTo>
                  <a:pt x="81" y="295"/>
                </a:lnTo>
                <a:lnTo>
                  <a:pt x="94" y="278"/>
                </a:lnTo>
                <a:lnTo>
                  <a:pt x="107" y="264"/>
                </a:lnTo>
                <a:lnTo>
                  <a:pt x="121" y="250"/>
                </a:lnTo>
                <a:lnTo>
                  <a:pt x="135" y="237"/>
                </a:lnTo>
                <a:lnTo>
                  <a:pt x="152" y="224"/>
                </a:lnTo>
                <a:lnTo>
                  <a:pt x="170" y="212"/>
                </a:lnTo>
                <a:lnTo>
                  <a:pt x="188" y="201"/>
                </a:lnTo>
                <a:lnTo>
                  <a:pt x="207" y="191"/>
                </a:lnTo>
                <a:lnTo>
                  <a:pt x="227" y="182"/>
                </a:lnTo>
                <a:lnTo>
                  <a:pt x="248" y="174"/>
                </a:lnTo>
                <a:lnTo>
                  <a:pt x="269" y="168"/>
                </a:lnTo>
                <a:lnTo>
                  <a:pt x="289" y="162"/>
                </a:lnTo>
                <a:lnTo>
                  <a:pt x="311" y="157"/>
                </a:lnTo>
                <a:lnTo>
                  <a:pt x="332" y="155"/>
                </a:lnTo>
                <a:lnTo>
                  <a:pt x="355" y="152"/>
                </a:lnTo>
                <a:lnTo>
                  <a:pt x="377" y="152"/>
                </a:lnTo>
                <a:lnTo>
                  <a:pt x="404" y="153"/>
                </a:lnTo>
                <a:lnTo>
                  <a:pt x="428" y="156"/>
                </a:lnTo>
                <a:lnTo>
                  <a:pt x="451" y="161"/>
                </a:lnTo>
                <a:lnTo>
                  <a:pt x="474" y="168"/>
                </a:lnTo>
                <a:lnTo>
                  <a:pt x="494" y="177"/>
                </a:lnTo>
                <a:lnTo>
                  <a:pt x="515" y="188"/>
                </a:lnTo>
                <a:lnTo>
                  <a:pt x="532" y="200"/>
                </a:lnTo>
                <a:lnTo>
                  <a:pt x="550" y="215"/>
                </a:lnTo>
                <a:lnTo>
                  <a:pt x="566" y="232"/>
                </a:lnTo>
                <a:lnTo>
                  <a:pt x="579" y="249"/>
                </a:lnTo>
                <a:lnTo>
                  <a:pt x="590" y="268"/>
                </a:lnTo>
                <a:lnTo>
                  <a:pt x="599" y="288"/>
                </a:lnTo>
                <a:lnTo>
                  <a:pt x="606" y="309"/>
                </a:lnTo>
                <a:lnTo>
                  <a:pt x="612" y="332"/>
                </a:lnTo>
                <a:lnTo>
                  <a:pt x="615" y="357"/>
                </a:lnTo>
                <a:lnTo>
                  <a:pt x="616" y="382"/>
                </a:lnTo>
                <a:lnTo>
                  <a:pt x="615" y="401"/>
                </a:lnTo>
                <a:lnTo>
                  <a:pt x="614" y="420"/>
                </a:lnTo>
                <a:lnTo>
                  <a:pt x="610" y="439"/>
                </a:lnTo>
                <a:lnTo>
                  <a:pt x="606" y="458"/>
                </a:lnTo>
                <a:lnTo>
                  <a:pt x="600" y="476"/>
                </a:lnTo>
                <a:lnTo>
                  <a:pt x="594" y="493"/>
                </a:lnTo>
                <a:lnTo>
                  <a:pt x="586" y="511"/>
                </a:lnTo>
                <a:lnTo>
                  <a:pt x="577" y="526"/>
                </a:lnTo>
                <a:lnTo>
                  <a:pt x="567" y="543"/>
                </a:lnTo>
                <a:lnTo>
                  <a:pt x="556" y="557"/>
                </a:lnTo>
                <a:lnTo>
                  <a:pt x="544" y="572"/>
                </a:lnTo>
                <a:lnTo>
                  <a:pt x="531" y="585"/>
                </a:lnTo>
                <a:lnTo>
                  <a:pt x="518" y="597"/>
                </a:lnTo>
                <a:lnTo>
                  <a:pt x="504" y="607"/>
                </a:lnTo>
                <a:lnTo>
                  <a:pt x="488" y="618"/>
                </a:lnTo>
                <a:lnTo>
                  <a:pt x="472" y="626"/>
                </a:lnTo>
                <a:lnTo>
                  <a:pt x="455" y="635"/>
                </a:lnTo>
                <a:lnTo>
                  <a:pt x="437" y="642"/>
                </a:lnTo>
                <a:lnTo>
                  <a:pt x="419" y="648"/>
                </a:lnTo>
                <a:lnTo>
                  <a:pt x="400" y="653"/>
                </a:lnTo>
                <a:lnTo>
                  <a:pt x="381" y="656"/>
                </a:lnTo>
                <a:lnTo>
                  <a:pt x="360" y="658"/>
                </a:lnTo>
                <a:lnTo>
                  <a:pt x="339" y="661"/>
                </a:lnTo>
                <a:lnTo>
                  <a:pt x="317" y="661"/>
                </a:lnTo>
                <a:lnTo>
                  <a:pt x="300" y="661"/>
                </a:lnTo>
                <a:lnTo>
                  <a:pt x="281" y="658"/>
                </a:lnTo>
                <a:lnTo>
                  <a:pt x="261" y="656"/>
                </a:lnTo>
                <a:lnTo>
                  <a:pt x="240" y="653"/>
                </a:lnTo>
                <a:lnTo>
                  <a:pt x="251" y="633"/>
                </a:lnTo>
                <a:lnTo>
                  <a:pt x="262" y="613"/>
                </a:lnTo>
                <a:lnTo>
                  <a:pt x="273" y="589"/>
                </a:lnTo>
                <a:lnTo>
                  <a:pt x="283" y="564"/>
                </a:lnTo>
                <a:lnTo>
                  <a:pt x="293" y="537"/>
                </a:lnTo>
                <a:lnTo>
                  <a:pt x="302" y="507"/>
                </a:lnTo>
                <a:lnTo>
                  <a:pt x="312" y="475"/>
                </a:lnTo>
                <a:lnTo>
                  <a:pt x="321" y="440"/>
                </a:lnTo>
                <a:lnTo>
                  <a:pt x="355" y="311"/>
                </a:lnTo>
                <a:lnTo>
                  <a:pt x="363" y="278"/>
                </a:lnTo>
                <a:lnTo>
                  <a:pt x="373" y="249"/>
                </a:lnTo>
                <a:lnTo>
                  <a:pt x="382" y="220"/>
                </a:lnTo>
                <a:lnTo>
                  <a:pt x="393" y="194"/>
                </a:lnTo>
                <a:lnTo>
                  <a:pt x="357" y="201"/>
                </a:lnTo>
                <a:lnTo>
                  <a:pt x="323" y="207"/>
                </a:lnTo>
                <a:lnTo>
                  <a:pt x="292" y="211"/>
                </a:lnTo>
                <a:lnTo>
                  <a:pt x="263" y="214"/>
                </a:lnTo>
                <a:lnTo>
                  <a:pt x="258" y="234"/>
                </a:lnTo>
                <a:lnTo>
                  <a:pt x="271" y="232"/>
                </a:lnTo>
                <a:lnTo>
                  <a:pt x="280" y="233"/>
                </a:lnTo>
                <a:lnTo>
                  <a:pt x="283" y="236"/>
                </a:lnTo>
                <a:lnTo>
                  <a:pt x="286" y="237"/>
                </a:lnTo>
                <a:lnTo>
                  <a:pt x="288" y="239"/>
                </a:lnTo>
                <a:lnTo>
                  <a:pt x="290" y="242"/>
                </a:lnTo>
                <a:lnTo>
                  <a:pt x="292" y="249"/>
                </a:lnTo>
                <a:lnTo>
                  <a:pt x="290" y="257"/>
                </a:lnTo>
                <a:lnTo>
                  <a:pt x="288" y="268"/>
                </a:lnTo>
                <a:lnTo>
                  <a:pt x="248" y="420"/>
                </a:lnTo>
                <a:lnTo>
                  <a:pt x="213" y="542"/>
                </a:lnTo>
                <a:lnTo>
                  <a:pt x="201" y="574"/>
                </a:lnTo>
                <a:lnTo>
                  <a:pt x="190" y="600"/>
                </a:lnTo>
                <a:lnTo>
                  <a:pt x="181" y="620"/>
                </a:lnTo>
                <a:lnTo>
                  <a:pt x="172" y="635"/>
                </a:lnTo>
                <a:lnTo>
                  <a:pt x="168" y="639"/>
                </a:lnTo>
                <a:lnTo>
                  <a:pt x="163" y="644"/>
                </a:lnTo>
                <a:lnTo>
                  <a:pt x="158" y="649"/>
                </a:lnTo>
                <a:lnTo>
                  <a:pt x="153" y="651"/>
                </a:lnTo>
                <a:lnTo>
                  <a:pt x="145" y="654"/>
                </a:lnTo>
                <a:lnTo>
                  <a:pt x="133" y="656"/>
                </a:lnTo>
                <a:lnTo>
                  <a:pt x="95" y="658"/>
                </a:lnTo>
                <a:lnTo>
                  <a:pt x="83" y="682"/>
                </a:lnTo>
                <a:lnTo>
                  <a:pt x="152" y="680"/>
                </a:lnTo>
                <a:lnTo>
                  <a:pt x="203" y="681"/>
                </a:lnTo>
                <a:lnTo>
                  <a:pt x="257" y="685"/>
                </a:lnTo>
                <a:lnTo>
                  <a:pt x="312" y="687"/>
                </a:lnTo>
                <a:lnTo>
                  <a:pt x="348" y="688"/>
                </a:lnTo>
                <a:lnTo>
                  <a:pt x="369" y="688"/>
                </a:lnTo>
                <a:lnTo>
                  <a:pt x="389" y="687"/>
                </a:lnTo>
                <a:lnTo>
                  <a:pt x="410" y="684"/>
                </a:lnTo>
                <a:lnTo>
                  <a:pt x="430" y="680"/>
                </a:lnTo>
                <a:lnTo>
                  <a:pt x="450" y="675"/>
                </a:lnTo>
                <a:lnTo>
                  <a:pt x="470" y="669"/>
                </a:lnTo>
                <a:lnTo>
                  <a:pt x="492" y="662"/>
                </a:lnTo>
                <a:lnTo>
                  <a:pt x="512" y="655"/>
                </a:lnTo>
                <a:lnTo>
                  <a:pt x="532" y="645"/>
                </a:lnTo>
                <a:lnTo>
                  <a:pt x="552" y="635"/>
                </a:lnTo>
                <a:lnTo>
                  <a:pt x="571" y="623"/>
                </a:lnTo>
                <a:lnTo>
                  <a:pt x="588" y="608"/>
                </a:lnTo>
                <a:lnTo>
                  <a:pt x="605" y="594"/>
                </a:lnTo>
                <a:lnTo>
                  <a:pt x="622" y="577"/>
                </a:lnTo>
                <a:lnTo>
                  <a:pt x="637" y="560"/>
                </a:lnTo>
                <a:lnTo>
                  <a:pt x="652" y="539"/>
                </a:lnTo>
                <a:lnTo>
                  <a:pt x="666" y="519"/>
                </a:lnTo>
                <a:lnTo>
                  <a:pt x="678" y="498"/>
                </a:lnTo>
                <a:lnTo>
                  <a:pt x="687" y="477"/>
                </a:lnTo>
                <a:lnTo>
                  <a:pt x="696" y="455"/>
                </a:lnTo>
                <a:lnTo>
                  <a:pt x="702" y="432"/>
                </a:lnTo>
                <a:lnTo>
                  <a:pt x="707" y="410"/>
                </a:lnTo>
                <a:lnTo>
                  <a:pt x="709" y="387"/>
                </a:lnTo>
                <a:lnTo>
                  <a:pt x="710" y="362"/>
                </a:lnTo>
                <a:lnTo>
                  <a:pt x="709" y="337"/>
                </a:lnTo>
                <a:lnTo>
                  <a:pt x="705" y="313"/>
                </a:lnTo>
                <a:lnTo>
                  <a:pt x="698" y="289"/>
                </a:lnTo>
                <a:lnTo>
                  <a:pt x="689" y="268"/>
                </a:lnTo>
                <a:lnTo>
                  <a:pt x="678" y="246"/>
                </a:lnTo>
                <a:lnTo>
                  <a:pt x="664" y="226"/>
                </a:lnTo>
                <a:lnTo>
                  <a:pt x="647" y="208"/>
                </a:lnTo>
                <a:lnTo>
                  <a:pt x="627" y="190"/>
                </a:lnTo>
                <a:close/>
                <a:moveTo>
                  <a:pt x="1313" y="64"/>
                </a:moveTo>
                <a:lnTo>
                  <a:pt x="1313" y="64"/>
                </a:lnTo>
                <a:lnTo>
                  <a:pt x="1313" y="57"/>
                </a:lnTo>
                <a:lnTo>
                  <a:pt x="1310" y="51"/>
                </a:lnTo>
                <a:lnTo>
                  <a:pt x="1305" y="45"/>
                </a:lnTo>
                <a:lnTo>
                  <a:pt x="1298" y="40"/>
                </a:lnTo>
                <a:lnTo>
                  <a:pt x="1288" y="35"/>
                </a:lnTo>
                <a:lnTo>
                  <a:pt x="1278" y="33"/>
                </a:lnTo>
                <a:lnTo>
                  <a:pt x="1263" y="31"/>
                </a:lnTo>
                <a:lnTo>
                  <a:pt x="1248" y="31"/>
                </a:lnTo>
                <a:lnTo>
                  <a:pt x="1232" y="31"/>
                </a:lnTo>
                <a:lnTo>
                  <a:pt x="1218" y="32"/>
                </a:lnTo>
                <a:lnTo>
                  <a:pt x="1204" y="34"/>
                </a:lnTo>
                <a:lnTo>
                  <a:pt x="1188" y="38"/>
                </a:lnTo>
                <a:lnTo>
                  <a:pt x="1173" y="41"/>
                </a:lnTo>
                <a:lnTo>
                  <a:pt x="1157" y="46"/>
                </a:lnTo>
                <a:lnTo>
                  <a:pt x="1142" y="52"/>
                </a:lnTo>
                <a:lnTo>
                  <a:pt x="1125" y="59"/>
                </a:lnTo>
                <a:lnTo>
                  <a:pt x="1109" y="66"/>
                </a:lnTo>
                <a:lnTo>
                  <a:pt x="1095" y="74"/>
                </a:lnTo>
                <a:lnTo>
                  <a:pt x="1081" y="83"/>
                </a:lnTo>
                <a:lnTo>
                  <a:pt x="1068" y="91"/>
                </a:lnTo>
                <a:lnTo>
                  <a:pt x="1055" y="101"/>
                </a:lnTo>
                <a:lnTo>
                  <a:pt x="1043" y="112"/>
                </a:lnTo>
                <a:lnTo>
                  <a:pt x="1032" y="122"/>
                </a:lnTo>
                <a:lnTo>
                  <a:pt x="1022" y="134"/>
                </a:lnTo>
                <a:lnTo>
                  <a:pt x="1012" y="146"/>
                </a:lnTo>
                <a:lnTo>
                  <a:pt x="1003" y="161"/>
                </a:lnTo>
                <a:lnTo>
                  <a:pt x="994" y="176"/>
                </a:lnTo>
                <a:lnTo>
                  <a:pt x="985" y="193"/>
                </a:lnTo>
                <a:lnTo>
                  <a:pt x="978" y="211"/>
                </a:lnTo>
                <a:lnTo>
                  <a:pt x="970" y="230"/>
                </a:lnTo>
                <a:lnTo>
                  <a:pt x="963" y="250"/>
                </a:lnTo>
                <a:lnTo>
                  <a:pt x="957" y="271"/>
                </a:lnTo>
                <a:lnTo>
                  <a:pt x="885" y="518"/>
                </a:lnTo>
                <a:lnTo>
                  <a:pt x="878" y="545"/>
                </a:lnTo>
                <a:lnTo>
                  <a:pt x="872" y="569"/>
                </a:lnTo>
                <a:lnTo>
                  <a:pt x="870" y="589"/>
                </a:lnTo>
                <a:lnTo>
                  <a:pt x="869" y="607"/>
                </a:lnTo>
                <a:lnTo>
                  <a:pt x="869" y="617"/>
                </a:lnTo>
                <a:lnTo>
                  <a:pt x="871" y="626"/>
                </a:lnTo>
                <a:lnTo>
                  <a:pt x="873" y="636"/>
                </a:lnTo>
                <a:lnTo>
                  <a:pt x="877" y="644"/>
                </a:lnTo>
                <a:lnTo>
                  <a:pt x="882" y="651"/>
                </a:lnTo>
                <a:lnTo>
                  <a:pt x="888" y="660"/>
                </a:lnTo>
                <a:lnTo>
                  <a:pt x="894" y="666"/>
                </a:lnTo>
                <a:lnTo>
                  <a:pt x="902" y="673"/>
                </a:lnTo>
                <a:lnTo>
                  <a:pt x="910" y="679"/>
                </a:lnTo>
                <a:lnTo>
                  <a:pt x="920" y="684"/>
                </a:lnTo>
                <a:lnTo>
                  <a:pt x="931" y="688"/>
                </a:lnTo>
                <a:lnTo>
                  <a:pt x="941" y="692"/>
                </a:lnTo>
                <a:lnTo>
                  <a:pt x="952" y="694"/>
                </a:lnTo>
                <a:lnTo>
                  <a:pt x="964" y="697"/>
                </a:lnTo>
                <a:lnTo>
                  <a:pt x="977" y="698"/>
                </a:lnTo>
                <a:lnTo>
                  <a:pt x="991" y="698"/>
                </a:lnTo>
                <a:lnTo>
                  <a:pt x="1007" y="698"/>
                </a:lnTo>
                <a:lnTo>
                  <a:pt x="1024" y="695"/>
                </a:lnTo>
                <a:lnTo>
                  <a:pt x="1040" y="693"/>
                </a:lnTo>
                <a:lnTo>
                  <a:pt x="1057" y="688"/>
                </a:lnTo>
                <a:lnTo>
                  <a:pt x="1074" y="684"/>
                </a:lnTo>
                <a:lnTo>
                  <a:pt x="1092" y="676"/>
                </a:lnTo>
                <a:lnTo>
                  <a:pt x="1108" y="669"/>
                </a:lnTo>
                <a:lnTo>
                  <a:pt x="1125" y="660"/>
                </a:lnTo>
                <a:lnTo>
                  <a:pt x="1142" y="650"/>
                </a:lnTo>
                <a:lnTo>
                  <a:pt x="1158" y="638"/>
                </a:lnTo>
                <a:lnTo>
                  <a:pt x="1174" y="626"/>
                </a:lnTo>
                <a:lnTo>
                  <a:pt x="1188" y="613"/>
                </a:lnTo>
                <a:lnTo>
                  <a:pt x="1202" y="598"/>
                </a:lnTo>
                <a:lnTo>
                  <a:pt x="1216" y="582"/>
                </a:lnTo>
                <a:lnTo>
                  <a:pt x="1229" y="566"/>
                </a:lnTo>
                <a:lnTo>
                  <a:pt x="1241" y="549"/>
                </a:lnTo>
                <a:lnTo>
                  <a:pt x="1251" y="530"/>
                </a:lnTo>
                <a:lnTo>
                  <a:pt x="1261" y="512"/>
                </a:lnTo>
                <a:lnTo>
                  <a:pt x="1269" y="493"/>
                </a:lnTo>
                <a:lnTo>
                  <a:pt x="1275" y="475"/>
                </a:lnTo>
                <a:lnTo>
                  <a:pt x="1281" y="456"/>
                </a:lnTo>
                <a:lnTo>
                  <a:pt x="1285" y="437"/>
                </a:lnTo>
                <a:lnTo>
                  <a:pt x="1286" y="418"/>
                </a:lnTo>
                <a:lnTo>
                  <a:pt x="1287" y="399"/>
                </a:lnTo>
                <a:lnTo>
                  <a:pt x="1287" y="386"/>
                </a:lnTo>
                <a:lnTo>
                  <a:pt x="1286" y="374"/>
                </a:lnTo>
                <a:lnTo>
                  <a:pt x="1284" y="363"/>
                </a:lnTo>
                <a:lnTo>
                  <a:pt x="1281" y="354"/>
                </a:lnTo>
                <a:lnTo>
                  <a:pt x="1278" y="344"/>
                </a:lnTo>
                <a:lnTo>
                  <a:pt x="1273" y="334"/>
                </a:lnTo>
                <a:lnTo>
                  <a:pt x="1268" y="327"/>
                </a:lnTo>
                <a:lnTo>
                  <a:pt x="1262" y="320"/>
                </a:lnTo>
                <a:lnTo>
                  <a:pt x="1255" y="314"/>
                </a:lnTo>
                <a:lnTo>
                  <a:pt x="1248" y="308"/>
                </a:lnTo>
                <a:lnTo>
                  <a:pt x="1241" y="305"/>
                </a:lnTo>
                <a:lnTo>
                  <a:pt x="1232" y="301"/>
                </a:lnTo>
                <a:lnTo>
                  <a:pt x="1224" y="298"/>
                </a:lnTo>
                <a:lnTo>
                  <a:pt x="1214" y="296"/>
                </a:lnTo>
                <a:lnTo>
                  <a:pt x="1205" y="295"/>
                </a:lnTo>
                <a:lnTo>
                  <a:pt x="1194" y="294"/>
                </a:lnTo>
                <a:lnTo>
                  <a:pt x="1175" y="295"/>
                </a:lnTo>
                <a:lnTo>
                  <a:pt x="1155" y="299"/>
                </a:lnTo>
                <a:lnTo>
                  <a:pt x="1133" y="305"/>
                </a:lnTo>
                <a:lnTo>
                  <a:pt x="1109" y="313"/>
                </a:lnTo>
                <a:lnTo>
                  <a:pt x="1086" y="325"/>
                </a:lnTo>
                <a:lnTo>
                  <a:pt x="1062" y="338"/>
                </a:lnTo>
                <a:lnTo>
                  <a:pt x="1038" y="355"/>
                </a:lnTo>
                <a:lnTo>
                  <a:pt x="1013" y="374"/>
                </a:lnTo>
                <a:lnTo>
                  <a:pt x="1063" y="211"/>
                </a:lnTo>
                <a:lnTo>
                  <a:pt x="1075" y="175"/>
                </a:lnTo>
                <a:lnTo>
                  <a:pt x="1084" y="146"/>
                </a:lnTo>
                <a:lnTo>
                  <a:pt x="1094" y="125"/>
                </a:lnTo>
                <a:lnTo>
                  <a:pt x="1101" y="112"/>
                </a:lnTo>
                <a:lnTo>
                  <a:pt x="1106" y="106"/>
                </a:lnTo>
                <a:lnTo>
                  <a:pt x="1111" y="101"/>
                </a:lnTo>
                <a:lnTo>
                  <a:pt x="1117" y="96"/>
                </a:lnTo>
                <a:lnTo>
                  <a:pt x="1123" y="93"/>
                </a:lnTo>
                <a:lnTo>
                  <a:pt x="1129" y="90"/>
                </a:lnTo>
                <a:lnTo>
                  <a:pt x="1136" y="88"/>
                </a:lnTo>
                <a:lnTo>
                  <a:pt x="1143" y="87"/>
                </a:lnTo>
                <a:lnTo>
                  <a:pt x="1150" y="87"/>
                </a:lnTo>
                <a:lnTo>
                  <a:pt x="1168" y="88"/>
                </a:lnTo>
                <a:lnTo>
                  <a:pt x="1189" y="90"/>
                </a:lnTo>
                <a:lnTo>
                  <a:pt x="1231" y="95"/>
                </a:lnTo>
                <a:lnTo>
                  <a:pt x="1258" y="96"/>
                </a:lnTo>
                <a:lnTo>
                  <a:pt x="1270" y="96"/>
                </a:lnTo>
                <a:lnTo>
                  <a:pt x="1281" y="94"/>
                </a:lnTo>
                <a:lnTo>
                  <a:pt x="1292" y="91"/>
                </a:lnTo>
                <a:lnTo>
                  <a:pt x="1299" y="88"/>
                </a:lnTo>
                <a:lnTo>
                  <a:pt x="1306" y="82"/>
                </a:lnTo>
                <a:lnTo>
                  <a:pt x="1310" y="77"/>
                </a:lnTo>
                <a:lnTo>
                  <a:pt x="1313" y="71"/>
                </a:lnTo>
                <a:lnTo>
                  <a:pt x="1313" y="64"/>
                </a:lnTo>
                <a:close/>
                <a:moveTo>
                  <a:pt x="1062" y="374"/>
                </a:moveTo>
                <a:lnTo>
                  <a:pt x="1062" y="374"/>
                </a:lnTo>
                <a:lnTo>
                  <a:pt x="1082" y="362"/>
                </a:lnTo>
                <a:lnTo>
                  <a:pt x="1100" y="352"/>
                </a:lnTo>
                <a:lnTo>
                  <a:pt x="1109" y="350"/>
                </a:lnTo>
                <a:lnTo>
                  <a:pt x="1117" y="348"/>
                </a:lnTo>
                <a:lnTo>
                  <a:pt x="1125" y="346"/>
                </a:lnTo>
                <a:lnTo>
                  <a:pt x="1133" y="346"/>
                </a:lnTo>
                <a:lnTo>
                  <a:pt x="1144" y="346"/>
                </a:lnTo>
                <a:lnTo>
                  <a:pt x="1155" y="350"/>
                </a:lnTo>
                <a:lnTo>
                  <a:pt x="1163" y="355"/>
                </a:lnTo>
                <a:lnTo>
                  <a:pt x="1171" y="362"/>
                </a:lnTo>
                <a:lnTo>
                  <a:pt x="1175" y="368"/>
                </a:lnTo>
                <a:lnTo>
                  <a:pt x="1180" y="374"/>
                </a:lnTo>
                <a:lnTo>
                  <a:pt x="1183" y="381"/>
                </a:lnTo>
                <a:lnTo>
                  <a:pt x="1186" y="388"/>
                </a:lnTo>
                <a:lnTo>
                  <a:pt x="1189" y="405"/>
                </a:lnTo>
                <a:lnTo>
                  <a:pt x="1191" y="421"/>
                </a:lnTo>
                <a:lnTo>
                  <a:pt x="1191" y="442"/>
                </a:lnTo>
                <a:lnTo>
                  <a:pt x="1188" y="462"/>
                </a:lnTo>
                <a:lnTo>
                  <a:pt x="1183" y="482"/>
                </a:lnTo>
                <a:lnTo>
                  <a:pt x="1177" y="502"/>
                </a:lnTo>
                <a:lnTo>
                  <a:pt x="1170" y="524"/>
                </a:lnTo>
                <a:lnTo>
                  <a:pt x="1161" y="544"/>
                </a:lnTo>
                <a:lnTo>
                  <a:pt x="1150" y="564"/>
                </a:lnTo>
                <a:lnTo>
                  <a:pt x="1138" y="585"/>
                </a:lnTo>
                <a:lnTo>
                  <a:pt x="1125" y="604"/>
                </a:lnTo>
                <a:lnTo>
                  <a:pt x="1111" y="620"/>
                </a:lnTo>
                <a:lnTo>
                  <a:pt x="1096" y="635"/>
                </a:lnTo>
                <a:lnTo>
                  <a:pt x="1082" y="645"/>
                </a:lnTo>
                <a:lnTo>
                  <a:pt x="1067" y="655"/>
                </a:lnTo>
                <a:lnTo>
                  <a:pt x="1051" y="661"/>
                </a:lnTo>
                <a:lnTo>
                  <a:pt x="1034" y="664"/>
                </a:lnTo>
                <a:lnTo>
                  <a:pt x="1018" y="666"/>
                </a:lnTo>
                <a:lnTo>
                  <a:pt x="1005" y="666"/>
                </a:lnTo>
                <a:lnTo>
                  <a:pt x="993" y="662"/>
                </a:lnTo>
                <a:lnTo>
                  <a:pt x="981" y="656"/>
                </a:lnTo>
                <a:lnTo>
                  <a:pt x="970" y="649"/>
                </a:lnTo>
                <a:lnTo>
                  <a:pt x="960" y="641"/>
                </a:lnTo>
                <a:lnTo>
                  <a:pt x="953" y="630"/>
                </a:lnTo>
                <a:lnTo>
                  <a:pt x="950" y="619"/>
                </a:lnTo>
                <a:lnTo>
                  <a:pt x="949" y="607"/>
                </a:lnTo>
                <a:lnTo>
                  <a:pt x="950" y="591"/>
                </a:lnTo>
                <a:lnTo>
                  <a:pt x="951" y="574"/>
                </a:lnTo>
                <a:lnTo>
                  <a:pt x="953" y="556"/>
                </a:lnTo>
                <a:lnTo>
                  <a:pt x="958" y="539"/>
                </a:lnTo>
                <a:lnTo>
                  <a:pt x="963" y="523"/>
                </a:lnTo>
                <a:lnTo>
                  <a:pt x="969" y="505"/>
                </a:lnTo>
                <a:lnTo>
                  <a:pt x="976" y="488"/>
                </a:lnTo>
                <a:lnTo>
                  <a:pt x="985" y="470"/>
                </a:lnTo>
                <a:lnTo>
                  <a:pt x="994" y="454"/>
                </a:lnTo>
                <a:lnTo>
                  <a:pt x="1003" y="438"/>
                </a:lnTo>
                <a:lnTo>
                  <a:pt x="1013" y="424"/>
                </a:lnTo>
                <a:lnTo>
                  <a:pt x="1022" y="412"/>
                </a:lnTo>
                <a:lnTo>
                  <a:pt x="1032" y="400"/>
                </a:lnTo>
                <a:lnTo>
                  <a:pt x="1042" y="389"/>
                </a:lnTo>
                <a:lnTo>
                  <a:pt x="1052" y="381"/>
                </a:lnTo>
                <a:lnTo>
                  <a:pt x="1062" y="374"/>
                </a:lnTo>
                <a:close/>
                <a:moveTo>
                  <a:pt x="2495" y="308"/>
                </a:moveTo>
                <a:lnTo>
                  <a:pt x="2495" y="308"/>
                </a:lnTo>
                <a:lnTo>
                  <a:pt x="2488" y="305"/>
                </a:lnTo>
                <a:lnTo>
                  <a:pt x="2482" y="301"/>
                </a:lnTo>
                <a:lnTo>
                  <a:pt x="2466" y="296"/>
                </a:lnTo>
                <a:lnTo>
                  <a:pt x="2448" y="293"/>
                </a:lnTo>
                <a:lnTo>
                  <a:pt x="2428" y="292"/>
                </a:lnTo>
                <a:lnTo>
                  <a:pt x="2414" y="293"/>
                </a:lnTo>
                <a:lnTo>
                  <a:pt x="2398" y="294"/>
                </a:lnTo>
                <a:lnTo>
                  <a:pt x="2384" y="296"/>
                </a:lnTo>
                <a:lnTo>
                  <a:pt x="2370" y="299"/>
                </a:lnTo>
                <a:lnTo>
                  <a:pt x="2355" y="302"/>
                </a:lnTo>
                <a:lnTo>
                  <a:pt x="2341" y="307"/>
                </a:lnTo>
                <a:lnTo>
                  <a:pt x="2328" y="313"/>
                </a:lnTo>
                <a:lnTo>
                  <a:pt x="2314" y="320"/>
                </a:lnTo>
                <a:lnTo>
                  <a:pt x="2302" y="327"/>
                </a:lnTo>
                <a:lnTo>
                  <a:pt x="2289" y="336"/>
                </a:lnTo>
                <a:lnTo>
                  <a:pt x="2275" y="345"/>
                </a:lnTo>
                <a:lnTo>
                  <a:pt x="2263" y="355"/>
                </a:lnTo>
                <a:lnTo>
                  <a:pt x="2252" y="365"/>
                </a:lnTo>
                <a:lnTo>
                  <a:pt x="2240" y="377"/>
                </a:lnTo>
                <a:lnTo>
                  <a:pt x="2228" y="390"/>
                </a:lnTo>
                <a:lnTo>
                  <a:pt x="2217" y="404"/>
                </a:lnTo>
                <a:lnTo>
                  <a:pt x="2199" y="429"/>
                </a:lnTo>
                <a:lnTo>
                  <a:pt x="2182" y="454"/>
                </a:lnTo>
                <a:lnTo>
                  <a:pt x="2169" y="479"/>
                </a:lnTo>
                <a:lnTo>
                  <a:pt x="2159" y="502"/>
                </a:lnTo>
                <a:lnTo>
                  <a:pt x="2149" y="527"/>
                </a:lnTo>
                <a:lnTo>
                  <a:pt x="2143" y="552"/>
                </a:lnTo>
                <a:lnTo>
                  <a:pt x="2140" y="577"/>
                </a:lnTo>
                <a:lnTo>
                  <a:pt x="2138" y="603"/>
                </a:lnTo>
                <a:lnTo>
                  <a:pt x="2138" y="614"/>
                </a:lnTo>
                <a:lnTo>
                  <a:pt x="2140" y="625"/>
                </a:lnTo>
                <a:lnTo>
                  <a:pt x="2142" y="636"/>
                </a:lnTo>
                <a:lnTo>
                  <a:pt x="2144" y="645"/>
                </a:lnTo>
                <a:lnTo>
                  <a:pt x="2147" y="654"/>
                </a:lnTo>
                <a:lnTo>
                  <a:pt x="2151" y="661"/>
                </a:lnTo>
                <a:lnTo>
                  <a:pt x="2156" y="668"/>
                </a:lnTo>
                <a:lnTo>
                  <a:pt x="2161" y="674"/>
                </a:lnTo>
                <a:lnTo>
                  <a:pt x="2167" y="680"/>
                </a:lnTo>
                <a:lnTo>
                  <a:pt x="2174" y="684"/>
                </a:lnTo>
                <a:lnTo>
                  <a:pt x="2181" y="688"/>
                </a:lnTo>
                <a:lnTo>
                  <a:pt x="2188" y="691"/>
                </a:lnTo>
                <a:lnTo>
                  <a:pt x="2198" y="693"/>
                </a:lnTo>
                <a:lnTo>
                  <a:pt x="2206" y="695"/>
                </a:lnTo>
                <a:lnTo>
                  <a:pt x="2216" y="697"/>
                </a:lnTo>
                <a:lnTo>
                  <a:pt x="2227" y="697"/>
                </a:lnTo>
                <a:lnTo>
                  <a:pt x="2240" y="697"/>
                </a:lnTo>
                <a:lnTo>
                  <a:pt x="2254" y="694"/>
                </a:lnTo>
                <a:lnTo>
                  <a:pt x="2268" y="693"/>
                </a:lnTo>
                <a:lnTo>
                  <a:pt x="2283" y="689"/>
                </a:lnTo>
                <a:lnTo>
                  <a:pt x="2297" y="686"/>
                </a:lnTo>
                <a:lnTo>
                  <a:pt x="2312" y="681"/>
                </a:lnTo>
                <a:lnTo>
                  <a:pt x="2343" y="669"/>
                </a:lnTo>
                <a:lnTo>
                  <a:pt x="2376" y="654"/>
                </a:lnTo>
                <a:lnTo>
                  <a:pt x="2410" y="636"/>
                </a:lnTo>
                <a:lnTo>
                  <a:pt x="2445" y="613"/>
                </a:lnTo>
                <a:lnTo>
                  <a:pt x="2482" y="588"/>
                </a:lnTo>
                <a:lnTo>
                  <a:pt x="2461" y="568"/>
                </a:lnTo>
                <a:lnTo>
                  <a:pt x="2426" y="588"/>
                </a:lnTo>
                <a:lnTo>
                  <a:pt x="2393" y="605"/>
                </a:lnTo>
                <a:lnTo>
                  <a:pt x="2366" y="617"/>
                </a:lnTo>
                <a:lnTo>
                  <a:pt x="2345" y="626"/>
                </a:lnTo>
                <a:lnTo>
                  <a:pt x="2330" y="631"/>
                </a:lnTo>
                <a:lnTo>
                  <a:pt x="2316" y="635"/>
                </a:lnTo>
                <a:lnTo>
                  <a:pt x="2303" y="636"/>
                </a:lnTo>
                <a:lnTo>
                  <a:pt x="2290" y="637"/>
                </a:lnTo>
                <a:lnTo>
                  <a:pt x="2278" y="636"/>
                </a:lnTo>
                <a:lnTo>
                  <a:pt x="2267" y="633"/>
                </a:lnTo>
                <a:lnTo>
                  <a:pt x="2258" y="630"/>
                </a:lnTo>
                <a:lnTo>
                  <a:pt x="2250" y="624"/>
                </a:lnTo>
                <a:lnTo>
                  <a:pt x="2247" y="620"/>
                </a:lnTo>
                <a:lnTo>
                  <a:pt x="2244" y="616"/>
                </a:lnTo>
                <a:lnTo>
                  <a:pt x="2240" y="606"/>
                </a:lnTo>
                <a:lnTo>
                  <a:pt x="2237" y="593"/>
                </a:lnTo>
                <a:lnTo>
                  <a:pt x="2236" y="577"/>
                </a:lnTo>
                <a:lnTo>
                  <a:pt x="2237" y="555"/>
                </a:lnTo>
                <a:lnTo>
                  <a:pt x="2242" y="530"/>
                </a:lnTo>
                <a:lnTo>
                  <a:pt x="2337" y="496"/>
                </a:lnTo>
                <a:lnTo>
                  <a:pt x="2370" y="483"/>
                </a:lnTo>
                <a:lnTo>
                  <a:pt x="2392" y="474"/>
                </a:lnTo>
                <a:lnTo>
                  <a:pt x="2424" y="458"/>
                </a:lnTo>
                <a:lnTo>
                  <a:pt x="2452" y="443"/>
                </a:lnTo>
                <a:lnTo>
                  <a:pt x="2473" y="429"/>
                </a:lnTo>
                <a:lnTo>
                  <a:pt x="2482" y="420"/>
                </a:lnTo>
                <a:lnTo>
                  <a:pt x="2490" y="413"/>
                </a:lnTo>
                <a:lnTo>
                  <a:pt x="2502" y="399"/>
                </a:lnTo>
                <a:lnTo>
                  <a:pt x="2507" y="392"/>
                </a:lnTo>
                <a:lnTo>
                  <a:pt x="2510" y="383"/>
                </a:lnTo>
                <a:lnTo>
                  <a:pt x="2513" y="376"/>
                </a:lnTo>
                <a:lnTo>
                  <a:pt x="2515" y="369"/>
                </a:lnTo>
                <a:lnTo>
                  <a:pt x="2516" y="362"/>
                </a:lnTo>
                <a:lnTo>
                  <a:pt x="2517" y="354"/>
                </a:lnTo>
                <a:lnTo>
                  <a:pt x="2516" y="346"/>
                </a:lnTo>
                <a:lnTo>
                  <a:pt x="2515" y="340"/>
                </a:lnTo>
                <a:lnTo>
                  <a:pt x="2514" y="333"/>
                </a:lnTo>
                <a:lnTo>
                  <a:pt x="2511" y="328"/>
                </a:lnTo>
                <a:lnTo>
                  <a:pt x="2508" y="323"/>
                </a:lnTo>
                <a:lnTo>
                  <a:pt x="2504" y="318"/>
                </a:lnTo>
                <a:lnTo>
                  <a:pt x="2500" y="313"/>
                </a:lnTo>
                <a:lnTo>
                  <a:pt x="2495" y="308"/>
                </a:lnTo>
                <a:close/>
                <a:moveTo>
                  <a:pt x="2396" y="427"/>
                </a:moveTo>
                <a:lnTo>
                  <a:pt x="2396" y="427"/>
                </a:lnTo>
                <a:lnTo>
                  <a:pt x="2383" y="437"/>
                </a:lnTo>
                <a:lnTo>
                  <a:pt x="2368" y="446"/>
                </a:lnTo>
                <a:lnTo>
                  <a:pt x="2352" y="456"/>
                </a:lnTo>
                <a:lnTo>
                  <a:pt x="2335" y="465"/>
                </a:lnTo>
                <a:lnTo>
                  <a:pt x="2316" y="474"/>
                </a:lnTo>
                <a:lnTo>
                  <a:pt x="2294" y="483"/>
                </a:lnTo>
                <a:lnTo>
                  <a:pt x="2249" y="500"/>
                </a:lnTo>
                <a:lnTo>
                  <a:pt x="2256" y="474"/>
                </a:lnTo>
                <a:lnTo>
                  <a:pt x="2265" y="448"/>
                </a:lnTo>
                <a:lnTo>
                  <a:pt x="2275" y="421"/>
                </a:lnTo>
                <a:lnTo>
                  <a:pt x="2289" y="395"/>
                </a:lnTo>
                <a:lnTo>
                  <a:pt x="2299" y="380"/>
                </a:lnTo>
                <a:lnTo>
                  <a:pt x="2310" y="365"/>
                </a:lnTo>
                <a:lnTo>
                  <a:pt x="2323" y="354"/>
                </a:lnTo>
                <a:lnTo>
                  <a:pt x="2336" y="344"/>
                </a:lnTo>
                <a:lnTo>
                  <a:pt x="2347" y="338"/>
                </a:lnTo>
                <a:lnTo>
                  <a:pt x="2358" y="333"/>
                </a:lnTo>
                <a:lnTo>
                  <a:pt x="2368" y="331"/>
                </a:lnTo>
                <a:lnTo>
                  <a:pt x="2380" y="331"/>
                </a:lnTo>
                <a:lnTo>
                  <a:pt x="2390" y="331"/>
                </a:lnTo>
                <a:lnTo>
                  <a:pt x="2399" y="333"/>
                </a:lnTo>
                <a:lnTo>
                  <a:pt x="2408" y="337"/>
                </a:lnTo>
                <a:lnTo>
                  <a:pt x="2415" y="343"/>
                </a:lnTo>
                <a:lnTo>
                  <a:pt x="2421" y="349"/>
                </a:lnTo>
                <a:lnTo>
                  <a:pt x="2426" y="356"/>
                </a:lnTo>
                <a:lnTo>
                  <a:pt x="2428" y="364"/>
                </a:lnTo>
                <a:lnTo>
                  <a:pt x="2429" y="374"/>
                </a:lnTo>
                <a:lnTo>
                  <a:pt x="2428" y="381"/>
                </a:lnTo>
                <a:lnTo>
                  <a:pt x="2427" y="388"/>
                </a:lnTo>
                <a:lnTo>
                  <a:pt x="2424" y="394"/>
                </a:lnTo>
                <a:lnTo>
                  <a:pt x="2421" y="401"/>
                </a:lnTo>
                <a:lnTo>
                  <a:pt x="2416" y="407"/>
                </a:lnTo>
                <a:lnTo>
                  <a:pt x="2410" y="414"/>
                </a:lnTo>
                <a:lnTo>
                  <a:pt x="2396" y="427"/>
                </a:lnTo>
                <a:close/>
                <a:moveTo>
                  <a:pt x="3270" y="39"/>
                </a:moveTo>
                <a:lnTo>
                  <a:pt x="3270" y="39"/>
                </a:lnTo>
                <a:lnTo>
                  <a:pt x="3263" y="34"/>
                </a:lnTo>
                <a:lnTo>
                  <a:pt x="3253" y="31"/>
                </a:lnTo>
                <a:lnTo>
                  <a:pt x="3242" y="29"/>
                </a:lnTo>
                <a:lnTo>
                  <a:pt x="3232" y="28"/>
                </a:lnTo>
                <a:lnTo>
                  <a:pt x="3208" y="29"/>
                </a:lnTo>
                <a:lnTo>
                  <a:pt x="3184" y="33"/>
                </a:lnTo>
                <a:lnTo>
                  <a:pt x="3158" y="38"/>
                </a:lnTo>
                <a:lnTo>
                  <a:pt x="3133" y="45"/>
                </a:lnTo>
                <a:lnTo>
                  <a:pt x="3106" y="54"/>
                </a:lnTo>
                <a:lnTo>
                  <a:pt x="3083" y="65"/>
                </a:lnTo>
                <a:lnTo>
                  <a:pt x="3059" y="77"/>
                </a:lnTo>
                <a:lnTo>
                  <a:pt x="3038" y="91"/>
                </a:lnTo>
                <a:lnTo>
                  <a:pt x="3018" y="108"/>
                </a:lnTo>
                <a:lnTo>
                  <a:pt x="3000" y="125"/>
                </a:lnTo>
                <a:lnTo>
                  <a:pt x="2985" y="144"/>
                </a:lnTo>
                <a:lnTo>
                  <a:pt x="2970" y="164"/>
                </a:lnTo>
                <a:lnTo>
                  <a:pt x="2957" y="188"/>
                </a:lnTo>
                <a:lnTo>
                  <a:pt x="2944" y="218"/>
                </a:lnTo>
                <a:lnTo>
                  <a:pt x="2930" y="253"/>
                </a:lnTo>
                <a:lnTo>
                  <a:pt x="2916" y="296"/>
                </a:lnTo>
                <a:lnTo>
                  <a:pt x="2893" y="294"/>
                </a:lnTo>
                <a:lnTo>
                  <a:pt x="2876" y="293"/>
                </a:lnTo>
                <a:lnTo>
                  <a:pt x="2861" y="294"/>
                </a:lnTo>
                <a:lnTo>
                  <a:pt x="2845" y="295"/>
                </a:lnTo>
                <a:lnTo>
                  <a:pt x="2830" y="299"/>
                </a:lnTo>
                <a:lnTo>
                  <a:pt x="2813" y="303"/>
                </a:lnTo>
                <a:lnTo>
                  <a:pt x="2796" y="309"/>
                </a:lnTo>
                <a:lnTo>
                  <a:pt x="2780" y="315"/>
                </a:lnTo>
                <a:lnTo>
                  <a:pt x="2762" y="325"/>
                </a:lnTo>
                <a:lnTo>
                  <a:pt x="2744" y="334"/>
                </a:lnTo>
                <a:lnTo>
                  <a:pt x="2726" y="345"/>
                </a:lnTo>
                <a:lnTo>
                  <a:pt x="2708" y="357"/>
                </a:lnTo>
                <a:lnTo>
                  <a:pt x="2691" y="371"/>
                </a:lnTo>
                <a:lnTo>
                  <a:pt x="2675" y="387"/>
                </a:lnTo>
                <a:lnTo>
                  <a:pt x="2658" y="404"/>
                </a:lnTo>
                <a:lnTo>
                  <a:pt x="2643" y="421"/>
                </a:lnTo>
                <a:lnTo>
                  <a:pt x="2627" y="440"/>
                </a:lnTo>
                <a:lnTo>
                  <a:pt x="2613" y="461"/>
                </a:lnTo>
                <a:lnTo>
                  <a:pt x="2598" y="482"/>
                </a:lnTo>
                <a:lnTo>
                  <a:pt x="2587" y="504"/>
                </a:lnTo>
                <a:lnTo>
                  <a:pt x="2576" y="523"/>
                </a:lnTo>
                <a:lnTo>
                  <a:pt x="2568" y="543"/>
                </a:lnTo>
                <a:lnTo>
                  <a:pt x="2562" y="561"/>
                </a:lnTo>
                <a:lnTo>
                  <a:pt x="2557" y="579"/>
                </a:lnTo>
                <a:lnTo>
                  <a:pt x="2554" y="597"/>
                </a:lnTo>
                <a:lnTo>
                  <a:pt x="2553" y="613"/>
                </a:lnTo>
                <a:lnTo>
                  <a:pt x="2553" y="624"/>
                </a:lnTo>
                <a:lnTo>
                  <a:pt x="2554" y="633"/>
                </a:lnTo>
                <a:lnTo>
                  <a:pt x="2557" y="642"/>
                </a:lnTo>
                <a:lnTo>
                  <a:pt x="2559" y="650"/>
                </a:lnTo>
                <a:lnTo>
                  <a:pt x="2562" y="658"/>
                </a:lnTo>
                <a:lnTo>
                  <a:pt x="2565" y="664"/>
                </a:lnTo>
                <a:lnTo>
                  <a:pt x="2570" y="672"/>
                </a:lnTo>
                <a:lnTo>
                  <a:pt x="2575" y="678"/>
                </a:lnTo>
                <a:lnTo>
                  <a:pt x="2581" y="682"/>
                </a:lnTo>
                <a:lnTo>
                  <a:pt x="2587" y="687"/>
                </a:lnTo>
                <a:lnTo>
                  <a:pt x="2593" y="691"/>
                </a:lnTo>
                <a:lnTo>
                  <a:pt x="2600" y="693"/>
                </a:lnTo>
                <a:lnTo>
                  <a:pt x="2607" y="695"/>
                </a:lnTo>
                <a:lnTo>
                  <a:pt x="2614" y="698"/>
                </a:lnTo>
                <a:lnTo>
                  <a:pt x="2629" y="699"/>
                </a:lnTo>
                <a:lnTo>
                  <a:pt x="2649" y="698"/>
                </a:lnTo>
                <a:lnTo>
                  <a:pt x="2670" y="693"/>
                </a:lnTo>
                <a:lnTo>
                  <a:pt x="2693" y="687"/>
                </a:lnTo>
                <a:lnTo>
                  <a:pt x="2717" y="678"/>
                </a:lnTo>
                <a:lnTo>
                  <a:pt x="2728" y="672"/>
                </a:lnTo>
                <a:lnTo>
                  <a:pt x="2742" y="664"/>
                </a:lnTo>
                <a:lnTo>
                  <a:pt x="2770" y="647"/>
                </a:lnTo>
                <a:lnTo>
                  <a:pt x="2802" y="624"/>
                </a:lnTo>
                <a:lnTo>
                  <a:pt x="2837" y="595"/>
                </a:lnTo>
                <a:lnTo>
                  <a:pt x="2817" y="653"/>
                </a:lnTo>
                <a:lnTo>
                  <a:pt x="2811" y="668"/>
                </a:lnTo>
                <a:lnTo>
                  <a:pt x="2810" y="679"/>
                </a:lnTo>
                <a:lnTo>
                  <a:pt x="2810" y="682"/>
                </a:lnTo>
                <a:lnTo>
                  <a:pt x="2812" y="686"/>
                </a:lnTo>
                <a:lnTo>
                  <a:pt x="2814" y="689"/>
                </a:lnTo>
                <a:lnTo>
                  <a:pt x="2819" y="693"/>
                </a:lnTo>
                <a:lnTo>
                  <a:pt x="2824" y="695"/>
                </a:lnTo>
                <a:lnTo>
                  <a:pt x="2829" y="698"/>
                </a:lnTo>
                <a:lnTo>
                  <a:pt x="2836" y="699"/>
                </a:lnTo>
                <a:lnTo>
                  <a:pt x="2842" y="699"/>
                </a:lnTo>
                <a:lnTo>
                  <a:pt x="2860" y="698"/>
                </a:lnTo>
                <a:lnTo>
                  <a:pt x="2880" y="693"/>
                </a:lnTo>
                <a:lnTo>
                  <a:pt x="2903" y="686"/>
                </a:lnTo>
                <a:lnTo>
                  <a:pt x="2929" y="675"/>
                </a:lnTo>
                <a:lnTo>
                  <a:pt x="2950" y="664"/>
                </a:lnTo>
                <a:lnTo>
                  <a:pt x="2978" y="649"/>
                </a:lnTo>
                <a:lnTo>
                  <a:pt x="3011" y="630"/>
                </a:lnTo>
                <a:lnTo>
                  <a:pt x="3049" y="606"/>
                </a:lnTo>
                <a:lnTo>
                  <a:pt x="3031" y="588"/>
                </a:lnTo>
                <a:lnTo>
                  <a:pt x="2982" y="617"/>
                </a:lnTo>
                <a:lnTo>
                  <a:pt x="2964" y="626"/>
                </a:lnTo>
                <a:lnTo>
                  <a:pt x="2951" y="632"/>
                </a:lnTo>
                <a:lnTo>
                  <a:pt x="2938" y="637"/>
                </a:lnTo>
                <a:lnTo>
                  <a:pt x="2926" y="638"/>
                </a:lnTo>
                <a:lnTo>
                  <a:pt x="2919" y="637"/>
                </a:lnTo>
                <a:lnTo>
                  <a:pt x="2916" y="636"/>
                </a:lnTo>
                <a:lnTo>
                  <a:pt x="2913" y="633"/>
                </a:lnTo>
                <a:lnTo>
                  <a:pt x="2911" y="631"/>
                </a:lnTo>
                <a:lnTo>
                  <a:pt x="2910" y="629"/>
                </a:lnTo>
                <a:lnTo>
                  <a:pt x="2908" y="620"/>
                </a:lnTo>
                <a:lnTo>
                  <a:pt x="2910" y="611"/>
                </a:lnTo>
                <a:lnTo>
                  <a:pt x="2912" y="595"/>
                </a:lnTo>
                <a:lnTo>
                  <a:pt x="2924" y="555"/>
                </a:lnTo>
                <a:lnTo>
                  <a:pt x="3010" y="274"/>
                </a:lnTo>
                <a:lnTo>
                  <a:pt x="3038" y="183"/>
                </a:lnTo>
                <a:lnTo>
                  <a:pt x="3047" y="156"/>
                </a:lnTo>
                <a:lnTo>
                  <a:pt x="3054" y="139"/>
                </a:lnTo>
                <a:lnTo>
                  <a:pt x="3061" y="125"/>
                </a:lnTo>
                <a:lnTo>
                  <a:pt x="3068" y="112"/>
                </a:lnTo>
                <a:lnTo>
                  <a:pt x="3077" y="103"/>
                </a:lnTo>
                <a:lnTo>
                  <a:pt x="3085" y="96"/>
                </a:lnTo>
                <a:lnTo>
                  <a:pt x="3093" y="93"/>
                </a:lnTo>
                <a:lnTo>
                  <a:pt x="3102" y="89"/>
                </a:lnTo>
                <a:lnTo>
                  <a:pt x="3111" y="87"/>
                </a:lnTo>
                <a:lnTo>
                  <a:pt x="3122" y="87"/>
                </a:lnTo>
                <a:lnTo>
                  <a:pt x="3143" y="88"/>
                </a:lnTo>
                <a:lnTo>
                  <a:pt x="3178" y="91"/>
                </a:lnTo>
                <a:lnTo>
                  <a:pt x="3212" y="95"/>
                </a:lnTo>
                <a:lnTo>
                  <a:pt x="3235" y="96"/>
                </a:lnTo>
                <a:lnTo>
                  <a:pt x="3246" y="95"/>
                </a:lnTo>
                <a:lnTo>
                  <a:pt x="3255" y="94"/>
                </a:lnTo>
                <a:lnTo>
                  <a:pt x="3264" y="90"/>
                </a:lnTo>
                <a:lnTo>
                  <a:pt x="3271" y="87"/>
                </a:lnTo>
                <a:lnTo>
                  <a:pt x="3277" y="82"/>
                </a:lnTo>
                <a:lnTo>
                  <a:pt x="3282" y="76"/>
                </a:lnTo>
                <a:lnTo>
                  <a:pt x="3284" y="70"/>
                </a:lnTo>
                <a:lnTo>
                  <a:pt x="3284" y="63"/>
                </a:lnTo>
                <a:lnTo>
                  <a:pt x="3284" y="56"/>
                </a:lnTo>
                <a:lnTo>
                  <a:pt x="3280" y="50"/>
                </a:lnTo>
                <a:lnTo>
                  <a:pt x="3277" y="44"/>
                </a:lnTo>
                <a:lnTo>
                  <a:pt x="3270" y="39"/>
                </a:lnTo>
                <a:close/>
                <a:moveTo>
                  <a:pt x="2875" y="440"/>
                </a:moveTo>
                <a:lnTo>
                  <a:pt x="2875" y="440"/>
                </a:lnTo>
                <a:lnTo>
                  <a:pt x="2862" y="482"/>
                </a:lnTo>
                <a:lnTo>
                  <a:pt x="2850" y="516"/>
                </a:lnTo>
                <a:lnTo>
                  <a:pt x="2841" y="539"/>
                </a:lnTo>
                <a:lnTo>
                  <a:pt x="2836" y="549"/>
                </a:lnTo>
                <a:lnTo>
                  <a:pt x="2831" y="555"/>
                </a:lnTo>
                <a:lnTo>
                  <a:pt x="2817" y="573"/>
                </a:lnTo>
                <a:lnTo>
                  <a:pt x="2799" y="589"/>
                </a:lnTo>
                <a:lnTo>
                  <a:pt x="2780" y="604"/>
                </a:lnTo>
                <a:lnTo>
                  <a:pt x="2757" y="618"/>
                </a:lnTo>
                <a:lnTo>
                  <a:pt x="2742" y="625"/>
                </a:lnTo>
                <a:lnTo>
                  <a:pt x="2726" y="631"/>
                </a:lnTo>
                <a:lnTo>
                  <a:pt x="2713" y="633"/>
                </a:lnTo>
                <a:lnTo>
                  <a:pt x="2700" y="635"/>
                </a:lnTo>
                <a:lnTo>
                  <a:pt x="2689" y="633"/>
                </a:lnTo>
                <a:lnTo>
                  <a:pt x="2680" y="631"/>
                </a:lnTo>
                <a:lnTo>
                  <a:pt x="2670" y="626"/>
                </a:lnTo>
                <a:lnTo>
                  <a:pt x="2662" y="620"/>
                </a:lnTo>
                <a:lnTo>
                  <a:pt x="2655" y="612"/>
                </a:lnTo>
                <a:lnTo>
                  <a:pt x="2649" y="603"/>
                </a:lnTo>
                <a:lnTo>
                  <a:pt x="2646" y="592"/>
                </a:lnTo>
                <a:lnTo>
                  <a:pt x="2645" y="581"/>
                </a:lnTo>
                <a:lnTo>
                  <a:pt x="2645" y="568"/>
                </a:lnTo>
                <a:lnTo>
                  <a:pt x="2647" y="554"/>
                </a:lnTo>
                <a:lnTo>
                  <a:pt x="2650" y="539"/>
                </a:lnTo>
                <a:lnTo>
                  <a:pt x="2653" y="524"/>
                </a:lnTo>
                <a:lnTo>
                  <a:pt x="2659" y="508"/>
                </a:lnTo>
                <a:lnTo>
                  <a:pt x="2665" y="493"/>
                </a:lnTo>
                <a:lnTo>
                  <a:pt x="2672" y="475"/>
                </a:lnTo>
                <a:lnTo>
                  <a:pt x="2681" y="458"/>
                </a:lnTo>
                <a:lnTo>
                  <a:pt x="2690" y="442"/>
                </a:lnTo>
                <a:lnTo>
                  <a:pt x="2699" y="426"/>
                </a:lnTo>
                <a:lnTo>
                  <a:pt x="2708" y="412"/>
                </a:lnTo>
                <a:lnTo>
                  <a:pt x="2718" y="399"/>
                </a:lnTo>
                <a:lnTo>
                  <a:pt x="2727" y="388"/>
                </a:lnTo>
                <a:lnTo>
                  <a:pt x="2737" y="379"/>
                </a:lnTo>
                <a:lnTo>
                  <a:pt x="2746" y="370"/>
                </a:lnTo>
                <a:lnTo>
                  <a:pt x="2756" y="363"/>
                </a:lnTo>
                <a:lnTo>
                  <a:pt x="2775" y="352"/>
                </a:lnTo>
                <a:lnTo>
                  <a:pt x="2784" y="349"/>
                </a:lnTo>
                <a:lnTo>
                  <a:pt x="2795" y="345"/>
                </a:lnTo>
                <a:lnTo>
                  <a:pt x="2805" y="343"/>
                </a:lnTo>
                <a:lnTo>
                  <a:pt x="2814" y="340"/>
                </a:lnTo>
                <a:lnTo>
                  <a:pt x="2825" y="339"/>
                </a:lnTo>
                <a:lnTo>
                  <a:pt x="2835" y="339"/>
                </a:lnTo>
                <a:lnTo>
                  <a:pt x="2846" y="339"/>
                </a:lnTo>
                <a:lnTo>
                  <a:pt x="2862" y="340"/>
                </a:lnTo>
                <a:lnTo>
                  <a:pt x="2904" y="348"/>
                </a:lnTo>
                <a:lnTo>
                  <a:pt x="2875" y="440"/>
                </a:lnTo>
                <a:close/>
                <a:moveTo>
                  <a:pt x="2073" y="308"/>
                </a:moveTo>
                <a:lnTo>
                  <a:pt x="2073" y="308"/>
                </a:lnTo>
                <a:lnTo>
                  <a:pt x="2067" y="305"/>
                </a:lnTo>
                <a:lnTo>
                  <a:pt x="2060" y="301"/>
                </a:lnTo>
                <a:lnTo>
                  <a:pt x="2045" y="296"/>
                </a:lnTo>
                <a:lnTo>
                  <a:pt x="2027" y="293"/>
                </a:lnTo>
                <a:lnTo>
                  <a:pt x="2007" y="292"/>
                </a:lnTo>
                <a:lnTo>
                  <a:pt x="1992" y="293"/>
                </a:lnTo>
                <a:lnTo>
                  <a:pt x="1976" y="294"/>
                </a:lnTo>
                <a:lnTo>
                  <a:pt x="1962" y="296"/>
                </a:lnTo>
                <a:lnTo>
                  <a:pt x="1948" y="299"/>
                </a:lnTo>
                <a:lnTo>
                  <a:pt x="1933" y="302"/>
                </a:lnTo>
                <a:lnTo>
                  <a:pt x="1919" y="307"/>
                </a:lnTo>
                <a:lnTo>
                  <a:pt x="1906" y="313"/>
                </a:lnTo>
                <a:lnTo>
                  <a:pt x="1893" y="320"/>
                </a:lnTo>
                <a:lnTo>
                  <a:pt x="1880" y="327"/>
                </a:lnTo>
                <a:lnTo>
                  <a:pt x="1867" y="336"/>
                </a:lnTo>
                <a:lnTo>
                  <a:pt x="1855" y="345"/>
                </a:lnTo>
                <a:lnTo>
                  <a:pt x="1841" y="355"/>
                </a:lnTo>
                <a:lnTo>
                  <a:pt x="1830" y="365"/>
                </a:lnTo>
                <a:lnTo>
                  <a:pt x="1818" y="377"/>
                </a:lnTo>
                <a:lnTo>
                  <a:pt x="1807" y="390"/>
                </a:lnTo>
                <a:lnTo>
                  <a:pt x="1795" y="404"/>
                </a:lnTo>
                <a:lnTo>
                  <a:pt x="1777" y="429"/>
                </a:lnTo>
                <a:lnTo>
                  <a:pt x="1762" y="454"/>
                </a:lnTo>
                <a:lnTo>
                  <a:pt x="1747" y="479"/>
                </a:lnTo>
                <a:lnTo>
                  <a:pt x="1737" y="502"/>
                </a:lnTo>
                <a:lnTo>
                  <a:pt x="1728" y="527"/>
                </a:lnTo>
                <a:lnTo>
                  <a:pt x="1721" y="552"/>
                </a:lnTo>
                <a:lnTo>
                  <a:pt x="1717" y="577"/>
                </a:lnTo>
                <a:lnTo>
                  <a:pt x="1716" y="603"/>
                </a:lnTo>
                <a:lnTo>
                  <a:pt x="1717" y="614"/>
                </a:lnTo>
                <a:lnTo>
                  <a:pt x="1719" y="625"/>
                </a:lnTo>
                <a:lnTo>
                  <a:pt x="1720" y="636"/>
                </a:lnTo>
                <a:lnTo>
                  <a:pt x="1722" y="645"/>
                </a:lnTo>
                <a:lnTo>
                  <a:pt x="1726" y="654"/>
                </a:lnTo>
                <a:lnTo>
                  <a:pt x="1729" y="661"/>
                </a:lnTo>
                <a:lnTo>
                  <a:pt x="1734" y="668"/>
                </a:lnTo>
                <a:lnTo>
                  <a:pt x="1739" y="674"/>
                </a:lnTo>
                <a:lnTo>
                  <a:pt x="1745" y="680"/>
                </a:lnTo>
                <a:lnTo>
                  <a:pt x="1752" y="684"/>
                </a:lnTo>
                <a:lnTo>
                  <a:pt x="1759" y="688"/>
                </a:lnTo>
                <a:lnTo>
                  <a:pt x="1768" y="691"/>
                </a:lnTo>
                <a:lnTo>
                  <a:pt x="1776" y="693"/>
                </a:lnTo>
                <a:lnTo>
                  <a:pt x="1785" y="695"/>
                </a:lnTo>
                <a:lnTo>
                  <a:pt x="1795" y="697"/>
                </a:lnTo>
                <a:lnTo>
                  <a:pt x="1806" y="697"/>
                </a:lnTo>
                <a:lnTo>
                  <a:pt x="1819" y="697"/>
                </a:lnTo>
                <a:lnTo>
                  <a:pt x="1832" y="694"/>
                </a:lnTo>
                <a:lnTo>
                  <a:pt x="1846" y="693"/>
                </a:lnTo>
                <a:lnTo>
                  <a:pt x="1861" y="689"/>
                </a:lnTo>
                <a:lnTo>
                  <a:pt x="1876" y="686"/>
                </a:lnTo>
                <a:lnTo>
                  <a:pt x="1890" y="681"/>
                </a:lnTo>
                <a:lnTo>
                  <a:pt x="1921" y="669"/>
                </a:lnTo>
                <a:lnTo>
                  <a:pt x="1955" y="654"/>
                </a:lnTo>
                <a:lnTo>
                  <a:pt x="1988" y="636"/>
                </a:lnTo>
                <a:lnTo>
                  <a:pt x="2023" y="613"/>
                </a:lnTo>
                <a:lnTo>
                  <a:pt x="2060" y="588"/>
                </a:lnTo>
                <a:lnTo>
                  <a:pt x="2039" y="568"/>
                </a:lnTo>
                <a:lnTo>
                  <a:pt x="2004" y="588"/>
                </a:lnTo>
                <a:lnTo>
                  <a:pt x="1971" y="605"/>
                </a:lnTo>
                <a:lnTo>
                  <a:pt x="1945" y="617"/>
                </a:lnTo>
                <a:lnTo>
                  <a:pt x="1923" y="626"/>
                </a:lnTo>
                <a:lnTo>
                  <a:pt x="1908" y="631"/>
                </a:lnTo>
                <a:lnTo>
                  <a:pt x="1894" y="635"/>
                </a:lnTo>
                <a:lnTo>
                  <a:pt x="1881" y="636"/>
                </a:lnTo>
                <a:lnTo>
                  <a:pt x="1868" y="637"/>
                </a:lnTo>
                <a:lnTo>
                  <a:pt x="1856" y="636"/>
                </a:lnTo>
                <a:lnTo>
                  <a:pt x="1845" y="633"/>
                </a:lnTo>
                <a:lnTo>
                  <a:pt x="1836" y="630"/>
                </a:lnTo>
                <a:lnTo>
                  <a:pt x="1828" y="624"/>
                </a:lnTo>
                <a:lnTo>
                  <a:pt x="1825" y="620"/>
                </a:lnTo>
                <a:lnTo>
                  <a:pt x="1822" y="616"/>
                </a:lnTo>
                <a:lnTo>
                  <a:pt x="1819" y="606"/>
                </a:lnTo>
                <a:lnTo>
                  <a:pt x="1815" y="593"/>
                </a:lnTo>
                <a:lnTo>
                  <a:pt x="1815" y="577"/>
                </a:lnTo>
                <a:lnTo>
                  <a:pt x="1816" y="555"/>
                </a:lnTo>
                <a:lnTo>
                  <a:pt x="1820" y="530"/>
                </a:lnTo>
                <a:lnTo>
                  <a:pt x="1915" y="496"/>
                </a:lnTo>
                <a:lnTo>
                  <a:pt x="1948" y="483"/>
                </a:lnTo>
                <a:lnTo>
                  <a:pt x="1970" y="474"/>
                </a:lnTo>
                <a:lnTo>
                  <a:pt x="2002" y="458"/>
                </a:lnTo>
                <a:lnTo>
                  <a:pt x="2030" y="443"/>
                </a:lnTo>
                <a:lnTo>
                  <a:pt x="2051" y="429"/>
                </a:lnTo>
                <a:lnTo>
                  <a:pt x="2061" y="420"/>
                </a:lnTo>
                <a:lnTo>
                  <a:pt x="2068" y="413"/>
                </a:lnTo>
                <a:lnTo>
                  <a:pt x="2080" y="399"/>
                </a:lnTo>
                <a:lnTo>
                  <a:pt x="2085" y="392"/>
                </a:lnTo>
                <a:lnTo>
                  <a:pt x="2088" y="383"/>
                </a:lnTo>
                <a:lnTo>
                  <a:pt x="2092" y="376"/>
                </a:lnTo>
                <a:lnTo>
                  <a:pt x="2093" y="369"/>
                </a:lnTo>
                <a:lnTo>
                  <a:pt x="2095" y="362"/>
                </a:lnTo>
                <a:lnTo>
                  <a:pt x="2095" y="354"/>
                </a:lnTo>
                <a:lnTo>
                  <a:pt x="2095" y="346"/>
                </a:lnTo>
                <a:lnTo>
                  <a:pt x="2094" y="340"/>
                </a:lnTo>
                <a:lnTo>
                  <a:pt x="2092" y="333"/>
                </a:lnTo>
                <a:lnTo>
                  <a:pt x="2089" y="328"/>
                </a:lnTo>
                <a:lnTo>
                  <a:pt x="2086" y="323"/>
                </a:lnTo>
                <a:lnTo>
                  <a:pt x="2082" y="318"/>
                </a:lnTo>
                <a:lnTo>
                  <a:pt x="2078" y="313"/>
                </a:lnTo>
                <a:lnTo>
                  <a:pt x="2073" y="308"/>
                </a:lnTo>
                <a:close/>
                <a:moveTo>
                  <a:pt x="1974" y="427"/>
                </a:moveTo>
                <a:lnTo>
                  <a:pt x="1974" y="427"/>
                </a:lnTo>
                <a:lnTo>
                  <a:pt x="1961" y="437"/>
                </a:lnTo>
                <a:lnTo>
                  <a:pt x="1946" y="446"/>
                </a:lnTo>
                <a:lnTo>
                  <a:pt x="1931" y="456"/>
                </a:lnTo>
                <a:lnTo>
                  <a:pt x="1913" y="465"/>
                </a:lnTo>
                <a:lnTo>
                  <a:pt x="1894" y="474"/>
                </a:lnTo>
                <a:lnTo>
                  <a:pt x="1874" y="483"/>
                </a:lnTo>
                <a:lnTo>
                  <a:pt x="1827" y="500"/>
                </a:lnTo>
                <a:lnTo>
                  <a:pt x="1834" y="474"/>
                </a:lnTo>
                <a:lnTo>
                  <a:pt x="1843" y="448"/>
                </a:lnTo>
                <a:lnTo>
                  <a:pt x="1855" y="421"/>
                </a:lnTo>
                <a:lnTo>
                  <a:pt x="1867" y="395"/>
                </a:lnTo>
                <a:lnTo>
                  <a:pt x="1877" y="380"/>
                </a:lnTo>
                <a:lnTo>
                  <a:pt x="1889" y="365"/>
                </a:lnTo>
                <a:lnTo>
                  <a:pt x="1901" y="354"/>
                </a:lnTo>
                <a:lnTo>
                  <a:pt x="1915" y="344"/>
                </a:lnTo>
                <a:lnTo>
                  <a:pt x="1925" y="338"/>
                </a:lnTo>
                <a:lnTo>
                  <a:pt x="1937" y="333"/>
                </a:lnTo>
                <a:lnTo>
                  <a:pt x="1948" y="331"/>
                </a:lnTo>
                <a:lnTo>
                  <a:pt x="1958" y="331"/>
                </a:lnTo>
                <a:lnTo>
                  <a:pt x="1969" y="331"/>
                </a:lnTo>
                <a:lnTo>
                  <a:pt x="1979" y="333"/>
                </a:lnTo>
                <a:lnTo>
                  <a:pt x="1987" y="337"/>
                </a:lnTo>
                <a:lnTo>
                  <a:pt x="1994" y="343"/>
                </a:lnTo>
                <a:lnTo>
                  <a:pt x="2000" y="349"/>
                </a:lnTo>
                <a:lnTo>
                  <a:pt x="2004" y="356"/>
                </a:lnTo>
                <a:lnTo>
                  <a:pt x="2007" y="364"/>
                </a:lnTo>
                <a:lnTo>
                  <a:pt x="2007" y="374"/>
                </a:lnTo>
                <a:lnTo>
                  <a:pt x="2007" y="381"/>
                </a:lnTo>
                <a:lnTo>
                  <a:pt x="2006" y="388"/>
                </a:lnTo>
                <a:lnTo>
                  <a:pt x="2002" y="394"/>
                </a:lnTo>
                <a:lnTo>
                  <a:pt x="1999" y="401"/>
                </a:lnTo>
                <a:lnTo>
                  <a:pt x="1994" y="407"/>
                </a:lnTo>
                <a:lnTo>
                  <a:pt x="1989" y="414"/>
                </a:lnTo>
                <a:lnTo>
                  <a:pt x="1974" y="42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" name="자유형 2"/>
          <p:cNvSpPr>
            <a:spLocks/>
          </p:cNvSpPr>
          <p:nvPr/>
        </p:nvSpPr>
        <p:spPr bwMode="auto">
          <a:xfrm rot="16200000" flipV="1">
            <a:off x="-1985962" y="1985962"/>
            <a:ext cx="6858000" cy="2886075"/>
          </a:xfrm>
          <a:custGeom>
            <a:avLst/>
            <a:gdLst>
              <a:gd name="T0" fmla="*/ 6858000 w 6858003"/>
              <a:gd name="T1" fmla="*/ 230322 h 2886212"/>
              <a:gd name="T2" fmla="*/ 6857999 w 6858003"/>
              <a:gd name="T3" fmla="*/ 60912 h 2886212"/>
              <a:gd name="T4" fmla="*/ 6836652 w 6858003"/>
              <a:gd name="T5" fmla="*/ 32125 h 2886212"/>
              <a:gd name="T6" fmla="*/ 6668472 w 6858003"/>
              <a:gd name="T7" fmla="*/ 104535 h 2886212"/>
              <a:gd name="T8" fmla="*/ 6500291 w 6858003"/>
              <a:gd name="T9" fmla="*/ 32125 h 2886212"/>
              <a:gd name="T10" fmla="*/ 6393911 w 6858003"/>
              <a:gd name="T11" fmla="*/ 32125 h 2886212"/>
              <a:gd name="T12" fmla="*/ 6225730 w 6858003"/>
              <a:gd name="T13" fmla="*/ 104535 h 2886212"/>
              <a:gd name="T14" fmla="*/ 6057550 w 6858003"/>
              <a:gd name="T15" fmla="*/ 32125 h 2886212"/>
              <a:gd name="T16" fmla="*/ 5951170 w 6858003"/>
              <a:gd name="T17" fmla="*/ 32125 h 2886212"/>
              <a:gd name="T18" fmla="*/ 5782989 w 6858003"/>
              <a:gd name="T19" fmla="*/ 104535 h 2886212"/>
              <a:gd name="T20" fmla="*/ 5613796 w 6858003"/>
              <a:gd name="T21" fmla="*/ 32125 h 2886212"/>
              <a:gd name="T22" fmla="*/ 5507417 w 6858003"/>
              <a:gd name="T23" fmla="*/ 32125 h 2886212"/>
              <a:gd name="T24" fmla="*/ 5339236 w 6858003"/>
              <a:gd name="T25" fmla="*/ 104535 h 2886212"/>
              <a:gd name="T26" fmla="*/ 5171055 w 6858003"/>
              <a:gd name="T27" fmla="*/ 32125 h 2886212"/>
              <a:gd name="T28" fmla="*/ 5064675 w 6858003"/>
              <a:gd name="T29" fmla="*/ 32125 h 2886212"/>
              <a:gd name="T30" fmla="*/ 4896495 w 6858003"/>
              <a:gd name="T31" fmla="*/ 104535 h 2886212"/>
              <a:gd name="T32" fmla="*/ 4728314 w 6858003"/>
              <a:gd name="T33" fmla="*/ 32125 h 2886212"/>
              <a:gd name="T34" fmla="*/ 4620921 w 6858003"/>
              <a:gd name="T35" fmla="*/ 32125 h 2886212"/>
              <a:gd name="T36" fmla="*/ 4452740 w 6858003"/>
              <a:gd name="T37" fmla="*/ 104535 h 2886212"/>
              <a:gd name="T38" fmla="*/ 4284560 w 6858003"/>
              <a:gd name="T39" fmla="*/ 32125 h 2886212"/>
              <a:gd name="T40" fmla="*/ 4178179 w 6858003"/>
              <a:gd name="T41" fmla="*/ 32125 h 2886212"/>
              <a:gd name="T42" fmla="*/ 4009999 w 6858003"/>
              <a:gd name="T43" fmla="*/ 104535 h 2886212"/>
              <a:gd name="T44" fmla="*/ 3841818 w 6858003"/>
              <a:gd name="T45" fmla="*/ 32125 h 2886212"/>
              <a:gd name="T46" fmla="*/ 3734426 w 6858003"/>
              <a:gd name="T47" fmla="*/ 32125 h 2886212"/>
              <a:gd name="T48" fmla="*/ 3566244 w 6858003"/>
              <a:gd name="T49" fmla="*/ 104535 h 2886212"/>
              <a:gd name="T50" fmla="*/ 3398065 w 6858003"/>
              <a:gd name="T51" fmla="*/ 32125 h 2886212"/>
              <a:gd name="T52" fmla="*/ 3291685 w 6858003"/>
              <a:gd name="T53" fmla="*/ 32125 h 2886212"/>
              <a:gd name="T54" fmla="*/ 3123505 w 6858003"/>
              <a:gd name="T55" fmla="*/ 104535 h 2886212"/>
              <a:gd name="T56" fmla="*/ 2955323 w 6858003"/>
              <a:gd name="T57" fmla="*/ 32125 h 2886212"/>
              <a:gd name="T58" fmla="*/ 2848944 w 6858003"/>
              <a:gd name="T59" fmla="*/ 32125 h 2886212"/>
              <a:gd name="T60" fmla="*/ 2679750 w 6858003"/>
              <a:gd name="T61" fmla="*/ 104535 h 2886212"/>
              <a:gd name="T62" fmla="*/ 2511569 w 6858003"/>
              <a:gd name="T63" fmla="*/ 32125 h 2886212"/>
              <a:gd name="T64" fmla="*/ 2405190 w 6858003"/>
              <a:gd name="T65" fmla="*/ 32125 h 2886212"/>
              <a:gd name="T66" fmla="*/ 2237009 w 6858003"/>
              <a:gd name="T67" fmla="*/ 104535 h 2886212"/>
              <a:gd name="T68" fmla="*/ 2068829 w 6858003"/>
              <a:gd name="T69" fmla="*/ 32125 h 2886212"/>
              <a:gd name="T70" fmla="*/ 1962449 w 6858003"/>
              <a:gd name="T71" fmla="*/ 32125 h 2886212"/>
              <a:gd name="T72" fmla="*/ 1794268 w 6858003"/>
              <a:gd name="T73" fmla="*/ 104535 h 2886212"/>
              <a:gd name="T74" fmla="*/ 1626087 w 6858003"/>
              <a:gd name="T75" fmla="*/ 32125 h 2886212"/>
              <a:gd name="T76" fmla="*/ 1518695 w 6858003"/>
              <a:gd name="T77" fmla="*/ 32125 h 2886212"/>
              <a:gd name="T78" fmla="*/ 1350514 w 6858003"/>
              <a:gd name="T79" fmla="*/ 104535 h 2886212"/>
              <a:gd name="T80" fmla="*/ 1182333 w 6858003"/>
              <a:gd name="T81" fmla="*/ 32125 h 2886212"/>
              <a:gd name="T82" fmla="*/ 1075954 w 6858003"/>
              <a:gd name="T83" fmla="*/ 32125 h 2886212"/>
              <a:gd name="T84" fmla="*/ 907774 w 6858003"/>
              <a:gd name="T85" fmla="*/ 104535 h 2886212"/>
              <a:gd name="T86" fmla="*/ 739593 w 6858003"/>
              <a:gd name="T87" fmla="*/ 32125 h 2886212"/>
              <a:gd name="T88" fmla="*/ 632200 w 6858003"/>
              <a:gd name="T89" fmla="*/ 32125 h 2886212"/>
              <a:gd name="T90" fmla="*/ 464019 w 6858003"/>
              <a:gd name="T91" fmla="*/ 104535 h 2886212"/>
              <a:gd name="T92" fmla="*/ 295839 w 6858003"/>
              <a:gd name="T93" fmla="*/ 32125 h 2886212"/>
              <a:gd name="T94" fmla="*/ 189459 w 6858003"/>
              <a:gd name="T95" fmla="*/ 32125 h 2886212"/>
              <a:gd name="T96" fmla="*/ 14186 w 6858003"/>
              <a:gd name="T97" fmla="*/ 114734 h 2886212"/>
              <a:gd name="T98" fmla="*/ 2 w 6858003"/>
              <a:gd name="T99" fmla="*/ 217755 h 2886212"/>
              <a:gd name="T100" fmla="*/ 0 w 6858003"/>
              <a:gd name="T101" fmla="*/ 230322 h 2886212"/>
              <a:gd name="T102" fmla="*/ 6858000 w 6858003"/>
              <a:gd name="T103" fmla="*/ 2886075 h 288621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6858003" h="2886212">
                <a:moveTo>
                  <a:pt x="6858003" y="2886212"/>
                </a:moveTo>
                <a:lnTo>
                  <a:pt x="6858003" y="230333"/>
                </a:lnTo>
                <a:lnTo>
                  <a:pt x="6858002" y="230333"/>
                </a:lnTo>
                <a:lnTo>
                  <a:pt x="6858002" y="60915"/>
                </a:lnTo>
                <a:lnTo>
                  <a:pt x="6843367" y="41179"/>
                </a:lnTo>
                <a:cubicBezTo>
                  <a:pt x="6836655" y="32127"/>
                  <a:pt x="6836655" y="32127"/>
                  <a:pt x="6836655" y="32127"/>
                </a:cubicBezTo>
                <a:cubicBezTo>
                  <a:pt x="6805248" y="-10709"/>
                  <a:pt x="6753578" y="-10709"/>
                  <a:pt x="6722171" y="32127"/>
                </a:cubicBezTo>
                <a:cubicBezTo>
                  <a:pt x="6668475" y="104540"/>
                  <a:pt x="6668475" y="104540"/>
                  <a:pt x="6668475" y="104540"/>
                </a:cubicBezTo>
                <a:cubicBezTo>
                  <a:pt x="6615791" y="32127"/>
                  <a:pt x="6615791" y="32127"/>
                  <a:pt x="6615791" y="32127"/>
                </a:cubicBezTo>
                <a:cubicBezTo>
                  <a:pt x="6584384" y="-10709"/>
                  <a:pt x="6532714" y="-10709"/>
                  <a:pt x="6500294" y="32127"/>
                </a:cubicBezTo>
                <a:cubicBezTo>
                  <a:pt x="6447611" y="104540"/>
                  <a:pt x="6447611" y="104540"/>
                  <a:pt x="6447611" y="104540"/>
                </a:cubicBezTo>
                <a:cubicBezTo>
                  <a:pt x="6393914" y="32127"/>
                  <a:pt x="6393914" y="32127"/>
                  <a:pt x="6393914" y="32127"/>
                </a:cubicBezTo>
                <a:cubicBezTo>
                  <a:pt x="6362507" y="-10709"/>
                  <a:pt x="6310837" y="-10709"/>
                  <a:pt x="6279429" y="32127"/>
                </a:cubicBezTo>
                <a:cubicBezTo>
                  <a:pt x="6225733" y="104540"/>
                  <a:pt x="6225733" y="104540"/>
                  <a:pt x="6225733" y="104540"/>
                </a:cubicBezTo>
                <a:cubicBezTo>
                  <a:pt x="6172037" y="32127"/>
                  <a:pt x="6172037" y="32127"/>
                  <a:pt x="6172037" y="32127"/>
                </a:cubicBezTo>
                <a:cubicBezTo>
                  <a:pt x="6140629" y="-10709"/>
                  <a:pt x="6088960" y="-10709"/>
                  <a:pt x="6057553" y="32127"/>
                </a:cubicBezTo>
                <a:cubicBezTo>
                  <a:pt x="6003856" y="104540"/>
                  <a:pt x="6003856" y="104540"/>
                  <a:pt x="6003856" y="104540"/>
                </a:cubicBezTo>
                <a:cubicBezTo>
                  <a:pt x="5951173" y="32127"/>
                  <a:pt x="5951173" y="32127"/>
                  <a:pt x="5951173" y="32127"/>
                </a:cubicBezTo>
                <a:cubicBezTo>
                  <a:pt x="5918753" y="-10709"/>
                  <a:pt x="5867082" y="-10709"/>
                  <a:pt x="5835675" y="32127"/>
                </a:cubicBezTo>
                <a:cubicBezTo>
                  <a:pt x="5782992" y="104540"/>
                  <a:pt x="5782992" y="104540"/>
                  <a:pt x="5782992" y="104540"/>
                </a:cubicBezTo>
                <a:cubicBezTo>
                  <a:pt x="5729296" y="32127"/>
                  <a:pt x="5729296" y="32127"/>
                  <a:pt x="5729296" y="32127"/>
                </a:cubicBezTo>
                <a:cubicBezTo>
                  <a:pt x="5697889" y="-10709"/>
                  <a:pt x="5646219" y="-10709"/>
                  <a:pt x="5613798" y="32127"/>
                </a:cubicBezTo>
                <a:cubicBezTo>
                  <a:pt x="5561115" y="104540"/>
                  <a:pt x="5561115" y="104540"/>
                  <a:pt x="5561115" y="104540"/>
                </a:cubicBezTo>
                <a:cubicBezTo>
                  <a:pt x="5507419" y="32127"/>
                  <a:pt x="5507419" y="32127"/>
                  <a:pt x="5507419" y="32127"/>
                </a:cubicBezTo>
                <a:cubicBezTo>
                  <a:pt x="5476011" y="-10709"/>
                  <a:pt x="5424341" y="-10709"/>
                  <a:pt x="5392934" y="32127"/>
                </a:cubicBezTo>
                <a:cubicBezTo>
                  <a:pt x="5339238" y="104540"/>
                  <a:pt x="5339238" y="104540"/>
                  <a:pt x="5339238" y="104540"/>
                </a:cubicBezTo>
                <a:cubicBezTo>
                  <a:pt x="5285542" y="32127"/>
                  <a:pt x="5285542" y="32127"/>
                  <a:pt x="5285542" y="32127"/>
                </a:cubicBezTo>
                <a:cubicBezTo>
                  <a:pt x="5254135" y="-10709"/>
                  <a:pt x="5202464" y="-10709"/>
                  <a:pt x="5171057" y="32127"/>
                </a:cubicBezTo>
                <a:cubicBezTo>
                  <a:pt x="5117361" y="104540"/>
                  <a:pt x="5117361" y="104540"/>
                  <a:pt x="5117361" y="104540"/>
                </a:cubicBezTo>
                <a:cubicBezTo>
                  <a:pt x="5064677" y="32127"/>
                  <a:pt x="5064677" y="32127"/>
                  <a:pt x="5064677" y="32127"/>
                </a:cubicBezTo>
                <a:cubicBezTo>
                  <a:pt x="5033270" y="-10709"/>
                  <a:pt x="4981601" y="-10709"/>
                  <a:pt x="4949180" y="32127"/>
                </a:cubicBezTo>
                <a:cubicBezTo>
                  <a:pt x="4896497" y="104540"/>
                  <a:pt x="4896497" y="104540"/>
                  <a:pt x="4896497" y="104540"/>
                </a:cubicBezTo>
                <a:cubicBezTo>
                  <a:pt x="4842801" y="32127"/>
                  <a:pt x="4842801" y="32127"/>
                  <a:pt x="4842801" y="32127"/>
                </a:cubicBezTo>
                <a:cubicBezTo>
                  <a:pt x="4811393" y="-10709"/>
                  <a:pt x="4759723" y="-10709"/>
                  <a:pt x="4728316" y="32127"/>
                </a:cubicBezTo>
                <a:cubicBezTo>
                  <a:pt x="4674619" y="104540"/>
                  <a:pt x="4674619" y="104540"/>
                  <a:pt x="4674619" y="104540"/>
                </a:cubicBezTo>
                <a:cubicBezTo>
                  <a:pt x="4620923" y="32127"/>
                  <a:pt x="4620923" y="32127"/>
                  <a:pt x="4620923" y="32127"/>
                </a:cubicBezTo>
                <a:cubicBezTo>
                  <a:pt x="4589516" y="-10709"/>
                  <a:pt x="4537846" y="-10709"/>
                  <a:pt x="4506439" y="32127"/>
                </a:cubicBezTo>
                <a:cubicBezTo>
                  <a:pt x="4452742" y="104540"/>
                  <a:pt x="4452742" y="104540"/>
                  <a:pt x="4452742" y="104540"/>
                </a:cubicBezTo>
                <a:cubicBezTo>
                  <a:pt x="4400059" y="32127"/>
                  <a:pt x="4400059" y="32127"/>
                  <a:pt x="4400059" y="32127"/>
                </a:cubicBezTo>
                <a:cubicBezTo>
                  <a:pt x="4367639" y="-10709"/>
                  <a:pt x="4315968" y="-10709"/>
                  <a:pt x="4284562" y="32127"/>
                </a:cubicBezTo>
                <a:cubicBezTo>
                  <a:pt x="4230866" y="104540"/>
                  <a:pt x="4230866" y="104540"/>
                  <a:pt x="4230866" y="104540"/>
                </a:cubicBezTo>
                <a:cubicBezTo>
                  <a:pt x="4178181" y="32127"/>
                  <a:pt x="4178181" y="32127"/>
                  <a:pt x="4178181" y="32127"/>
                </a:cubicBezTo>
                <a:cubicBezTo>
                  <a:pt x="4146775" y="-10709"/>
                  <a:pt x="4095105" y="-10709"/>
                  <a:pt x="4062684" y="32127"/>
                </a:cubicBezTo>
                <a:cubicBezTo>
                  <a:pt x="4010001" y="104540"/>
                  <a:pt x="4010001" y="104540"/>
                  <a:pt x="4010001" y="104540"/>
                </a:cubicBezTo>
                <a:cubicBezTo>
                  <a:pt x="3956305" y="32127"/>
                  <a:pt x="3956305" y="32127"/>
                  <a:pt x="3956305" y="32127"/>
                </a:cubicBezTo>
                <a:cubicBezTo>
                  <a:pt x="3924897" y="-10709"/>
                  <a:pt x="3873228" y="-10709"/>
                  <a:pt x="3841820" y="32127"/>
                </a:cubicBezTo>
                <a:cubicBezTo>
                  <a:pt x="3788124" y="104540"/>
                  <a:pt x="3788124" y="104540"/>
                  <a:pt x="3788124" y="104540"/>
                </a:cubicBezTo>
                <a:cubicBezTo>
                  <a:pt x="3734428" y="32127"/>
                  <a:pt x="3734428" y="32127"/>
                  <a:pt x="3734428" y="32127"/>
                </a:cubicBezTo>
                <a:cubicBezTo>
                  <a:pt x="3703020" y="-10709"/>
                  <a:pt x="3651350" y="-10709"/>
                  <a:pt x="3619943" y="32127"/>
                </a:cubicBezTo>
                <a:cubicBezTo>
                  <a:pt x="3566246" y="104540"/>
                  <a:pt x="3566246" y="104540"/>
                  <a:pt x="3566246" y="104540"/>
                </a:cubicBezTo>
                <a:cubicBezTo>
                  <a:pt x="3513563" y="32127"/>
                  <a:pt x="3513563" y="32127"/>
                  <a:pt x="3513563" y="32127"/>
                </a:cubicBezTo>
                <a:cubicBezTo>
                  <a:pt x="3481144" y="-10709"/>
                  <a:pt x="3429473" y="-10709"/>
                  <a:pt x="3398066" y="32127"/>
                </a:cubicBezTo>
                <a:cubicBezTo>
                  <a:pt x="3345383" y="104540"/>
                  <a:pt x="3345383" y="104540"/>
                  <a:pt x="3345383" y="104540"/>
                </a:cubicBezTo>
                <a:cubicBezTo>
                  <a:pt x="3291686" y="32127"/>
                  <a:pt x="3291686" y="32127"/>
                  <a:pt x="3291686" y="32127"/>
                </a:cubicBezTo>
                <a:cubicBezTo>
                  <a:pt x="3260279" y="-10709"/>
                  <a:pt x="3208609" y="-10709"/>
                  <a:pt x="3177202" y="32127"/>
                </a:cubicBezTo>
                <a:cubicBezTo>
                  <a:pt x="3123506" y="104540"/>
                  <a:pt x="3123506" y="104540"/>
                  <a:pt x="3123506" y="104540"/>
                </a:cubicBezTo>
                <a:cubicBezTo>
                  <a:pt x="3069810" y="32127"/>
                  <a:pt x="3069810" y="32127"/>
                  <a:pt x="3069810" y="32127"/>
                </a:cubicBezTo>
                <a:cubicBezTo>
                  <a:pt x="3038402" y="-10709"/>
                  <a:pt x="2986732" y="-10709"/>
                  <a:pt x="2955324" y="32127"/>
                </a:cubicBezTo>
                <a:cubicBezTo>
                  <a:pt x="2901628" y="104540"/>
                  <a:pt x="2901628" y="104540"/>
                  <a:pt x="2901628" y="104540"/>
                </a:cubicBezTo>
                <a:cubicBezTo>
                  <a:pt x="2848945" y="32127"/>
                  <a:pt x="2848945" y="32127"/>
                  <a:pt x="2848945" y="32127"/>
                </a:cubicBezTo>
                <a:cubicBezTo>
                  <a:pt x="2816524" y="-10709"/>
                  <a:pt x="2764855" y="-10709"/>
                  <a:pt x="2733448" y="32127"/>
                </a:cubicBezTo>
                <a:cubicBezTo>
                  <a:pt x="2679751" y="104540"/>
                  <a:pt x="2679751" y="104540"/>
                  <a:pt x="2679751" y="104540"/>
                </a:cubicBezTo>
                <a:cubicBezTo>
                  <a:pt x="2627069" y="32127"/>
                  <a:pt x="2627069" y="32127"/>
                  <a:pt x="2627069" y="32127"/>
                </a:cubicBezTo>
                <a:cubicBezTo>
                  <a:pt x="2595661" y="-10709"/>
                  <a:pt x="2543991" y="-10709"/>
                  <a:pt x="2511570" y="32127"/>
                </a:cubicBezTo>
                <a:cubicBezTo>
                  <a:pt x="2458888" y="104540"/>
                  <a:pt x="2458888" y="104540"/>
                  <a:pt x="2458888" y="104540"/>
                </a:cubicBezTo>
                <a:cubicBezTo>
                  <a:pt x="2405191" y="32127"/>
                  <a:pt x="2405191" y="32127"/>
                  <a:pt x="2405191" y="32127"/>
                </a:cubicBezTo>
                <a:cubicBezTo>
                  <a:pt x="2373784" y="-10709"/>
                  <a:pt x="2322114" y="-10709"/>
                  <a:pt x="2290706" y="32127"/>
                </a:cubicBezTo>
                <a:cubicBezTo>
                  <a:pt x="2237010" y="104540"/>
                  <a:pt x="2237010" y="104540"/>
                  <a:pt x="2237010" y="104540"/>
                </a:cubicBezTo>
                <a:cubicBezTo>
                  <a:pt x="2183314" y="32127"/>
                  <a:pt x="2183314" y="32127"/>
                  <a:pt x="2183314" y="32127"/>
                </a:cubicBezTo>
                <a:cubicBezTo>
                  <a:pt x="2151907" y="-10709"/>
                  <a:pt x="2100237" y="-10709"/>
                  <a:pt x="2068830" y="32127"/>
                </a:cubicBezTo>
                <a:cubicBezTo>
                  <a:pt x="2015134" y="104540"/>
                  <a:pt x="2015134" y="104540"/>
                  <a:pt x="2015134" y="104540"/>
                </a:cubicBezTo>
                <a:cubicBezTo>
                  <a:pt x="1962450" y="32127"/>
                  <a:pt x="1962450" y="32127"/>
                  <a:pt x="1962450" y="32127"/>
                </a:cubicBezTo>
                <a:cubicBezTo>
                  <a:pt x="1930030" y="-10709"/>
                  <a:pt x="1878360" y="-10709"/>
                  <a:pt x="1846952" y="32127"/>
                </a:cubicBezTo>
                <a:cubicBezTo>
                  <a:pt x="1794269" y="104540"/>
                  <a:pt x="1794269" y="104540"/>
                  <a:pt x="1794269" y="104540"/>
                </a:cubicBezTo>
                <a:cubicBezTo>
                  <a:pt x="1740573" y="32127"/>
                  <a:pt x="1740573" y="32127"/>
                  <a:pt x="1740573" y="32127"/>
                </a:cubicBezTo>
                <a:cubicBezTo>
                  <a:pt x="1709166" y="-10709"/>
                  <a:pt x="1657496" y="-10709"/>
                  <a:pt x="1626088" y="32127"/>
                </a:cubicBezTo>
                <a:cubicBezTo>
                  <a:pt x="1572392" y="104540"/>
                  <a:pt x="1572392" y="104540"/>
                  <a:pt x="1572392" y="104540"/>
                </a:cubicBezTo>
                <a:cubicBezTo>
                  <a:pt x="1518696" y="32127"/>
                  <a:pt x="1518696" y="32127"/>
                  <a:pt x="1518696" y="32127"/>
                </a:cubicBezTo>
                <a:cubicBezTo>
                  <a:pt x="1487288" y="-10709"/>
                  <a:pt x="1435618" y="-10709"/>
                  <a:pt x="1404212" y="32127"/>
                </a:cubicBezTo>
                <a:cubicBezTo>
                  <a:pt x="1350515" y="104540"/>
                  <a:pt x="1350515" y="104540"/>
                  <a:pt x="1350515" y="104540"/>
                </a:cubicBezTo>
                <a:cubicBezTo>
                  <a:pt x="1296819" y="32127"/>
                  <a:pt x="1296819" y="32127"/>
                  <a:pt x="1296819" y="32127"/>
                </a:cubicBezTo>
                <a:cubicBezTo>
                  <a:pt x="1265412" y="-10709"/>
                  <a:pt x="1213741" y="-10709"/>
                  <a:pt x="1182334" y="32127"/>
                </a:cubicBezTo>
                <a:cubicBezTo>
                  <a:pt x="1128638" y="104540"/>
                  <a:pt x="1128638" y="104540"/>
                  <a:pt x="1128638" y="104540"/>
                </a:cubicBezTo>
                <a:cubicBezTo>
                  <a:pt x="1075954" y="32127"/>
                  <a:pt x="1075954" y="32127"/>
                  <a:pt x="1075954" y="32127"/>
                </a:cubicBezTo>
                <a:cubicBezTo>
                  <a:pt x="1044548" y="-10709"/>
                  <a:pt x="992878" y="-10709"/>
                  <a:pt x="960457" y="32127"/>
                </a:cubicBezTo>
                <a:cubicBezTo>
                  <a:pt x="907774" y="104540"/>
                  <a:pt x="907774" y="104540"/>
                  <a:pt x="907774" y="104540"/>
                </a:cubicBezTo>
                <a:cubicBezTo>
                  <a:pt x="854078" y="32127"/>
                  <a:pt x="854078" y="32127"/>
                  <a:pt x="854078" y="32127"/>
                </a:cubicBezTo>
                <a:cubicBezTo>
                  <a:pt x="822670" y="-10709"/>
                  <a:pt x="771000" y="-10709"/>
                  <a:pt x="739593" y="32127"/>
                </a:cubicBezTo>
                <a:cubicBezTo>
                  <a:pt x="685897" y="104540"/>
                  <a:pt x="685897" y="104540"/>
                  <a:pt x="685897" y="104540"/>
                </a:cubicBezTo>
                <a:cubicBezTo>
                  <a:pt x="632200" y="32127"/>
                  <a:pt x="632200" y="32127"/>
                  <a:pt x="632200" y="32127"/>
                </a:cubicBezTo>
                <a:cubicBezTo>
                  <a:pt x="600793" y="-10709"/>
                  <a:pt x="549123" y="-10709"/>
                  <a:pt x="517716" y="32127"/>
                </a:cubicBezTo>
                <a:cubicBezTo>
                  <a:pt x="464019" y="104540"/>
                  <a:pt x="464019" y="104540"/>
                  <a:pt x="464019" y="104540"/>
                </a:cubicBezTo>
                <a:cubicBezTo>
                  <a:pt x="411336" y="32127"/>
                  <a:pt x="411336" y="32127"/>
                  <a:pt x="411336" y="32127"/>
                </a:cubicBezTo>
                <a:cubicBezTo>
                  <a:pt x="378916" y="-10709"/>
                  <a:pt x="327246" y="-10709"/>
                  <a:pt x="295839" y="32127"/>
                </a:cubicBezTo>
                <a:cubicBezTo>
                  <a:pt x="243156" y="104540"/>
                  <a:pt x="243156" y="104540"/>
                  <a:pt x="243156" y="104540"/>
                </a:cubicBezTo>
                <a:cubicBezTo>
                  <a:pt x="189459" y="32127"/>
                  <a:pt x="189459" y="32127"/>
                  <a:pt x="189459" y="32127"/>
                </a:cubicBezTo>
                <a:cubicBezTo>
                  <a:pt x="158052" y="-10709"/>
                  <a:pt x="106382" y="-10709"/>
                  <a:pt x="74975" y="32127"/>
                </a:cubicBezTo>
                <a:cubicBezTo>
                  <a:pt x="14186" y="114739"/>
                  <a:pt x="14186" y="114739"/>
                  <a:pt x="14186" y="114739"/>
                </a:cubicBezTo>
                <a:cubicBezTo>
                  <a:pt x="4055" y="126978"/>
                  <a:pt x="2" y="139217"/>
                  <a:pt x="2" y="150436"/>
                </a:cubicBezTo>
                <a:cubicBezTo>
                  <a:pt x="2" y="175934"/>
                  <a:pt x="2" y="198244"/>
                  <a:pt x="2" y="217765"/>
                </a:cubicBezTo>
                <a:lnTo>
                  <a:pt x="2" y="230333"/>
                </a:lnTo>
                <a:lnTo>
                  <a:pt x="0" y="230333"/>
                </a:lnTo>
                <a:lnTo>
                  <a:pt x="0" y="2886212"/>
                </a:lnTo>
                <a:lnTo>
                  <a:pt x="6858003" y="2886212"/>
                </a:lnTo>
                <a:close/>
              </a:path>
            </a:pathLst>
          </a:custGeom>
          <a:solidFill>
            <a:srgbClr val="F8C2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903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3"/>
          <p:cNvSpPr>
            <a:spLocks noEditPoints="1"/>
          </p:cNvSpPr>
          <p:nvPr userDrawn="1"/>
        </p:nvSpPr>
        <p:spPr bwMode="auto">
          <a:xfrm>
            <a:off x="7658100" y="317500"/>
            <a:ext cx="1236663" cy="263525"/>
          </a:xfrm>
          <a:custGeom>
            <a:avLst/>
            <a:gdLst>
              <a:gd name="T0" fmla="*/ 2147483646 w 3284"/>
              <a:gd name="T1" fmla="*/ 2147483646 h 699"/>
              <a:gd name="T2" fmla="*/ 2147483646 w 3284"/>
              <a:gd name="T3" fmla="*/ 2147483646 h 699"/>
              <a:gd name="T4" fmla="*/ 2147483646 w 3284"/>
              <a:gd name="T5" fmla="*/ 2147483646 h 699"/>
              <a:gd name="T6" fmla="*/ 2147483646 w 3284"/>
              <a:gd name="T7" fmla="*/ 2147483646 h 699"/>
              <a:gd name="T8" fmla="*/ 2147483646 w 3284"/>
              <a:gd name="T9" fmla="*/ 2147483646 h 699"/>
              <a:gd name="T10" fmla="*/ 2147483646 w 3284"/>
              <a:gd name="T11" fmla="*/ 2147483646 h 699"/>
              <a:gd name="T12" fmla="*/ 2147483646 w 3284"/>
              <a:gd name="T13" fmla="*/ 2147483646 h 699"/>
              <a:gd name="T14" fmla="*/ 2147483646 w 3284"/>
              <a:gd name="T15" fmla="*/ 2147483646 h 699"/>
              <a:gd name="T16" fmla="*/ 0 w 3284"/>
              <a:gd name="T17" fmla="*/ 2147483646 h 699"/>
              <a:gd name="T18" fmla="*/ 2147483646 w 3284"/>
              <a:gd name="T19" fmla="*/ 2147483646 h 699"/>
              <a:gd name="T20" fmla="*/ 2147483646 w 3284"/>
              <a:gd name="T21" fmla="*/ 2147483646 h 699"/>
              <a:gd name="T22" fmla="*/ 2147483646 w 3284"/>
              <a:gd name="T23" fmla="*/ 2147483646 h 699"/>
              <a:gd name="T24" fmla="*/ 2147483646 w 3284"/>
              <a:gd name="T25" fmla="*/ 2147483646 h 699"/>
              <a:gd name="T26" fmla="*/ 2147483646 w 3284"/>
              <a:gd name="T27" fmla="*/ 2147483646 h 699"/>
              <a:gd name="T28" fmla="*/ 2147483646 w 3284"/>
              <a:gd name="T29" fmla="*/ 2147483646 h 699"/>
              <a:gd name="T30" fmla="*/ 2147483646 w 3284"/>
              <a:gd name="T31" fmla="*/ 2147483646 h 699"/>
              <a:gd name="T32" fmla="*/ 2147483646 w 3284"/>
              <a:gd name="T33" fmla="*/ 2147483646 h 699"/>
              <a:gd name="T34" fmla="*/ 2147483646 w 3284"/>
              <a:gd name="T35" fmla="*/ 2147483646 h 699"/>
              <a:gd name="T36" fmla="*/ 2147483646 w 3284"/>
              <a:gd name="T37" fmla="*/ 2147483646 h 699"/>
              <a:gd name="T38" fmla="*/ 2147483646 w 3284"/>
              <a:gd name="T39" fmla="*/ 2147483646 h 699"/>
              <a:gd name="T40" fmla="*/ 2147483646 w 3284"/>
              <a:gd name="T41" fmla="*/ 2147483646 h 699"/>
              <a:gd name="T42" fmla="*/ 2147483646 w 3284"/>
              <a:gd name="T43" fmla="*/ 2147483646 h 699"/>
              <a:gd name="T44" fmla="*/ 2147483646 w 3284"/>
              <a:gd name="T45" fmla="*/ 2147483646 h 699"/>
              <a:gd name="T46" fmla="*/ 2147483646 w 3284"/>
              <a:gd name="T47" fmla="*/ 2147483646 h 699"/>
              <a:gd name="T48" fmla="*/ 2147483646 w 3284"/>
              <a:gd name="T49" fmla="*/ 2147483646 h 699"/>
              <a:gd name="T50" fmla="*/ 2147483646 w 3284"/>
              <a:gd name="T51" fmla="*/ 2147483646 h 699"/>
              <a:gd name="T52" fmla="*/ 2147483646 w 3284"/>
              <a:gd name="T53" fmla="*/ 2147483646 h 699"/>
              <a:gd name="T54" fmla="*/ 2147483646 w 3284"/>
              <a:gd name="T55" fmla="*/ 2147483646 h 699"/>
              <a:gd name="T56" fmla="*/ 2147483646 w 3284"/>
              <a:gd name="T57" fmla="*/ 2147483646 h 699"/>
              <a:gd name="T58" fmla="*/ 2147483646 w 3284"/>
              <a:gd name="T59" fmla="*/ 2147483646 h 699"/>
              <a:gd name="T60" fmla="*/ 2147483646 w 3284"/>
              <a:gd name="T61" fmla="*/ 2147483646 h 699"/>
              <a:gd name="T62" fmla="*/ 2147483646 w 3284"/>
              <a:gd name="T63" fmla="*/ 2147483646 h 699"/>
              <a:gd name="T64" fmla="*/ 2147483646 w 3284"/>
              <a:gd name="T65" fmla="*/ 2147483646 h 699"/>
              <a:gd name="T66" fmla="*/ 2147483646 w 3284"/>
              <a:gd name="T67" fmla="*/ 2147483646 h 699"/>
              <a:gd name="T68" fmla="*/ 2147483646 w 3284"/>
              <a:gd name="T69" fmla="*/ 2147483646 h 699"/>
              <a:gd name="T70" fmla="*/ 2147483646 w 3284"/>
              <a:gd name="T71" fmla="*/ 2147483646 h 699"/>
              <a:gd name="T72" fmla="*/ 2147483646 w 3284"/>
              <a:gd name="T73" fmla="*/ 2147483646 h 699"/>
              <a:gd name="T74" fmla="*/ 2147483646 w 3284"/>
              <a:gd name="T75" fmla="*/ 2147483646 h 699"/>
              <a:gd name="T76" fmla="*/ 2147483646 w 3284"/>
              <a:gd name="T77" fmla="*/ 2147483646 h 699"/>
              <a:gd name="T78" fmla="*/ 2147483646 w 3284"/>
              <a:gd name="T79" fmla="*/ 2147483646 h 699"/>
              <a:gd name="T80" fmla="*/ 2147483646 w 3284"/>
              <a:gd name="T81" fmla="*/ 2147483646 h 699"/>
              <a:gd name="T82" fmla="*/ 2147483646 w 3284"/>
              <a:gd name="T83" fmla="*/ 2147483646 h 699"/>
              <a:gd name="T84" fmla="*/ 2147483646 w 3284"/>
              <a:gd name="T85" fmla="*/ 2147483646 h 699"/>
              <a:gd name="T86" fmla="*/ 2147483646 w 3284"/>
              <a:gd name="T87" fmla="*/ 2147483646 h 699"/>
              <a:gd name="T88" fmla="*/ 2147483646 w 3284"/>
              <a:gd name="T89" fmla="*/ 2147483646 h 699"/>
              <a:gd name="T90" fmla="*/ 2147483646 w 3284"/>
              <a:gd name="T91" fmla="*/ 2147483646 h 699"/>
              <a:gd name="T92" fmla="*/ 2147483646 w 3284"/>
              <a:gd name="T93" fmla="*/ 2147483646 h 699"/>
              <a:gd name="T94" fmla="*/ 2147483646 w 3284"/>
              <a:gd name="T95" fmla="*/ 2147483646 h 699"/>
              <a:gd name="T96" fmla="*/ 2147483646 w 3284"/>
              <a:gd name="T97" fmla="*/ 2147483646 h 699"/>
              <a:gd name="T98" fmla="*/ 2147483646 w 3284"/>
              <a:gd name="T99" fmla="*/ 2147483646 h 699"/>
              <a:gd name="T100" fmla="*/ 2147483646 w 3284"/>
              <a:gd name="T101" fmla="*/ 2147483646 h 699"/>
              <a:gd name="T102" fmla="*/ 2147483646 w 3284"/>
              <a:gd name="T103" fmla="*/ 2147483646 h 699"/>
              <a:gd name="T104" fmla="*/ 2147483646 w 3284"/>
              <a:gd name="T105" fmla="*/ 2147483646 h 699"/>
              <a:gd name="T106" fmla="*/ 2147483646 w 3284"/>
              <a:gd name="T107" fmla="*/ 2147483646 h 699"/>
              <a:gd name="T108" fmla="*/ 2147483646 w 3284"/>
              <a:gd name="T109" fmla="*/ 2147483646 h 699"/>
              <a:gd name="T110" fmla="*/ 2147483646 w 3284"/>
              <a:gd name="T111" fmla="*/ 2147483646 h 699"/>
              <a:gd name="T112" fmla="*/ 2147483646 w 3284"/>
              <a:gd name="T113" fmla="*/ 2147483646 h 699"/>
              <a:gd name="T114" fmla="*/ 2147483646 w 3284"/>
              <a:gd name="T115" fmla="*/ 2147483646 h 699"/>
              <a:gd name="T116" fmla="*/ 2147483646 w 3284"/>
              <a:gd name="T117" fmla="*/ 2147483646 h 699"/>
              <a:gd name="T118" fmla="*/ 2147483646 w 3284"/>
              <a:gd name="T119" fmla="*/ 2147483646 h 699"/>
              <a:gd name="T120" fmla="*/ 2147483646 w 3284"/>
              <a:gd name="T121" fmla="*/ 2147483646 h 699"/>
              <a:gd name="T122" fmla="*/ 2147483646 w 3284"/>
              <a:gd name="T123" fmla="*/ 2147483646 h 69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284" h="699">
                <a:moveTo>
                  <a:pt x="1771" y="321"/>
                </a:moveTo>
                <a:lnTo>
                  <a:pt x="1771" y="321"/>
                </a:lnTo>
                <a:lnTo>
                  <a:pt x="1776" y="317"/>
                </a:lnTo>
                <a:lnTo>
                  <a:pt x="1779" y="312"/>
                </a:lnTo>
                <a:lnTo>
                  <a:pt x="1782" y="306"/>
                </a:lnTo>
                <a:lnTo>
                  <a:pt x="1783" y="300"/>
                </a:lnTo>
                <a:lnTo>
                  <a:pt x="1782" y="294"/>
                </a:lnTo>
                <a:lnTo>
                  <a:pt x="1779" y="288"/>
                </a:lnTo>
                <a:lnTo>
                  <a:pt x="1776" y="283"/>
                </a:lnTo>
                <a:lnTo>
                  <a:pt x="1771" y="278"/>
                </a:lnTo>
                <a:lnTo>
                  <a:pt x="1764" y="275"/>
                </a:lnTo>
                <a:lnTo>
                  <a:pt x="1757" y="271"/>
                </a:lnTo>
                <a:lnTo>
                  <a:pt x="1748" y="270"/>
                </a:lnTo>
                <a:lnTo>
                  <a:pt x="1740" y="269"/>
                </a:lnTo>
                <a:lnTo>
                  <a:pt x="1734" y="270"/>
                </a:lnTo>
                <a:lnTo>
                  <a:pt x="1727" y="271"/>
                </a:lnTo>
                <a:lnTo>
                  <a:pt x="1713" y="276"/>
                </a:lnTo>
                <a:lnTo>
                  <a:pt x="1696" y="283"/>
                </a:lnTo>
                <a:lnTo>
                  <a:pt x="1678" y="295"/>
                </a:lnTo>
                <a:lnTo>
                  <a:pt x="1659" y="308"/>
                </a:lnTo>
                <a:lnTo>
                  <a:pt x="1641" y="323"/>
                </a:lnTo>
                <a:lnTo>
                  <a:pt x="1623" y="337"/>
                </a:lnTo>
                <a:lnTo>
                  <a:pt x="1605" y="352"/>
                </a:lnTo>
                <a:lnTo>
                  <a:pt x="1589" y="369"/>
                </a:lnTo>
                <a:lnTo>
                  <a:pt x="1572" y="386"/>
                </a:lnTo>
                <a:lnTo>
                  <a:pt x="1555" y="404"/>
                </a:lnTo>
                <a:lnTo>
                  <a:pt x="1540" y="421"/>
                </a:lnTo>
                <a:lnTo>
                  <a:pt x="1566" y="338"/>
                </a:lnTo>
                <a:lnTo>
                  <a:pt x="1572" y="317"/>
                </a:lnTo>
                <a:lnTo>
                  <a:pt x="1574" y="306"/>
                </a:lnTo>
                <a:lnTo>
                  <a:pt x="1574" y="303"/>
                </a:lnTo>
                <a:lnTo>
                  <a:pt x="1573" y="300"/>
                </a:lnTo>
                <a:lnTo>
                  <a:pt x="1571" y="298"/>
                </a:lnTo>
                <a:lnTo>
                  <a:pt x="1568" y="296"/>
                </a:lnTo>
                <a:lnTo>
                  <a:pt x="1560" y="293"/>
                </a:lnTo>
                <a:lnTo>
                  <a:pt x="1551" y="292"/>
                </a:lnTo>
                <a:lnTo>
                  <a:pt x="1534" y="293"/>
                </a:lnTo>
                <a:lnTo>
                  <a:pt x="1514" y="298"/>
                </a:lnTo>
                <a:lnTo>
                  <a:pt x="1489" y="306"/>
                </a:lnTo>
                <a:lnTo>
                  <a:pt x="1462" y="315"/>
                </a:lnTo>
                <a:lnTo>
                  <a:pt x="1433" y="330"/>
                </a:lnTo>
                <a:lnTo>
                  <a:pt x="1404" y="346"/>
                </a:lnTo>
                <a:lnTo>
                  <a:pt x="1375" y="365"/>
                </a:lnTo>
                <a:lnTo>
                  <a:pt x="1346" y="388"/>
                </a:lnTo>
                <a:lnTo>
                  <a:pt x="1365" y="404"/>
                </a:lnTo>
                <a:lnTo>
                  <a:pt x="1406" y="374"/>
                </a:lnTo>
                <a:lnTo>
                  <a:pt x="1422" y="363"/>
                </a:lnTo>
                <a:lnTo>
                  <a:pt x="1433" y="357"/>
                </a:lnTo>
                <a:lnTo>
                  <a:pt x="1449" y="350"/>
                </a:lnTo>
                <a:lnTo>
                  <a:pt x="1455" y="348"/>
                </a:lnTo>
                <a:lnTo>
                  <a:pt x="1460" y="348"/>
                </a:lnTo>
                <a:lnTo>
                  <a:pt x="1466" y="348"/>
                </a:lnTo>
                <a:lnTo>
                  <a:pt x="1471" y="350"/>
                </a:lnTo>
                <a:lnTo>
                  <a:pt x="1473" y="354"/>
                </a:lnTo>
                <a:lnTo>
                  <a:pt x="1474" y="358"/>
                </a:lnTo>
                <a:lnTo>
                  <a:pt x="1472" y="368"/>
                </a:lnTo>
                <a:lnTo>
                  <a:pt x="1468" y="384"/>
                </a:lnTo>
                <a:lnTo>
                  <a:pt x="1443" y="469"/>
                </a:lnTo>
                <a:lnTo>
                  <a:pt x="1415" y="560"/>
                </a:lnTo>
                <a:lnTo>
                  <a:pt x="1372" y="685"/>
                </a:lnTo>
                <a:lnTo>
                  <a:pt x="1462" y="685"/>
                </a:lnTo>
                <a:lnTo>
                  <a:pt x="1490" y="594"/>
                </a:lnTo>
                <a:lnTo>
                  <a:pt x="1503" y="552"/>
                </a:lnTo>
                <a:lnTo>
                  <a:pt x="1514" y="520"/>
                </a:lnTo>
                <a:lnTo>
                  <a:pt x="1523" y="495"/>
                </a:lnTo>
                <a:lnTo>
                  <a:pt x="1530" y="479"/>
                </a:lnTo>
                <a:lnTo>
                  <a:pt x="1539" y="465"/>
                </a:lnTo>
                <a:lnTo>
                  <a:pt x="1548" y="451"/>
                </a:lnTo>
                <a:lnTo>
                  <a:pt x="1561" y="436"/>
                </a:lnTo>
                <a:lnTo>
                  <a:pt x="1577" y="420"/>
                </a:lnTo>
                <a:lnTo>
                  <a:pt x="1593" y="405"/>
                </a:lnTo>
                <a:lnTo>
                  <a:pt x="1609" y="390"/>
                </a:lnTo>
                <a:lnTo>
                  <a:pt x="1624" y="380"/>
                </a:lnTo>
                <a:lnTo>
                  <a:pt x="1639" y="370"/>
                </a:lnTo>
                <a:lnTo>
                  <a:pt x="1654" y="362"/>
                </a:lnTo>
                <a:lnTo>
                  <a:pt x="1671" y="355"/>
                </a:lnTo>
                <a:lnTo>
                  <a:pt x="1690" y="349"/>
                </a:lnTo>
                <a:lnTo>
                  <a:pt x="1712" y="342"/>
                </a:lnTo>
                <a:lnTo>
                  <a:pt x="1733" y="337"/>
                </a:lnTo>
                <a:lnTo>
                  <a:pt x="1751" y="331"/>
                </a:lnTo>
                <a:lnTo>
                  <a:pt x="1763" y="326"/>
                </a:lnTo>
                <a:lnTo>
                  <a:pt x="1771" y="321"/>
                </a:lnTo>
                <a:close/>
                <a:moveTo>
                  <a:pt x="633" y="130"/>
                </a:moveTo>
                <a:lnTo>
                  <a:pt x="633" y="130"/>
                </a:lnTo>
                <a:lnTo>
                  <a:pt x="631" y="135"/>
                </a:lnTo>
                <a:lnTo>
                  <a:pt x="631" y="139"/>
                </a:lnTo>
                <a:lnTo>
                  <a:pt x="633" y="143"/>
                </a:lnTo>
                <a:lnTo>
                  <a:pt x="635" y="146"/>
                </a:lnTo>
                <a:lnTo>
                  <a:pt x="639" y="149"/>
                </a:lnTo>
                <a:lnTo>
                  <a:pt x="642" y="151"/>
                </a:lnTo>
                <a:lnTo>
                  <a:pt x="646" y="153"/>
                </a:lnTo>
                <a:lnTo>
                  <a:pt x="650" y="155"/>
                </a:lnTo>
                <a:lnTo>
                  <a:pt x="655" y="155"/>
                </a:lnTo>
                <a:lnTo>
                  <a:pt x="664" y="153"/>
                </a:lnTo>
                <a:lnTo>
                  <a:pt x="670" y="150"/>
                </a:lnTo>
                <a:lnTo>
                  <a:pt x="677" y="145"/>
                </a:lnTo>
                <a:lnTo>
                  <a:pt x="683" y="140"/>
                </a:lnTo>
                <a:lnTo>
                  <a:pt x="829" y="0"/>
                </a:lnTo>
                <a:lnTo>
                  <a:pt x="720" y="0"/>
                </a:lnTo>
                <a:lnTo>
                  <a:pt x="633" y="130"/>
                </a:lnTo>
                <a:close/>
                <a:moveTo>
                  <a:pt x="627" y="190"/>
                </a:moveTo>
                <a:lnTo>
                  <a:pt x="627" y="190"/>
                </a:lnTo>
                <a:lnTo>
                  <a:pt x="605" y="174"/>
                </a:lnTo>
                <a:lnTo>
                  <a:pt x="581" y="159"/>
                </a:lnTo>
                <a:lnTo>
                  <a:pt x="556" y="149"/>
                </a:lnTo>
                <a:lnTo>
                  <a:pt x="529" y="138"/>
                </a:lnTo>
                <a:lnTo>
                  <a:pt x="500" y="131"/>
                </a:lnTo>
                <a:lnTo>
                  <a:pt x="470" y="126"/>
                </a:lnTo>
                <a:lnTo>
                  <a:pt x="437" y="122"/>
                </a:lnTo>
                <a:lnTo>
                  <a:pt x="404" y="121"/>
                </a:lnTo>
                <a:lnTo>
                  <a:pt x="375" y="122"/>
                </a:lnTo>
                <a:lnTo>
                  <a:pt x="348" y="124"/>
                </a:lnTo>
                <a:lnTo>
                  <a:pt x="320" y="127"/>
                </a:lnTo>
                <a:lnTo>
                  <a:pt x="294" y="132"/>
                </a:lnTo>
                <a:lnTo>
                  <a:pt x="269" y="139"/>
                </a:lnTo>
                <a:lnTo>
                  <a:pt x="244" y="146"/>
                </a:lnTo>
                <a:lnTo>
                  <a:pt x="220" y="155"/>
                </a:lnTo>
                <a:lnTo>
                  <a:pt x="196" y="165"/>
                </a:lnTo>
                <a:lnTo>
                  <a:pt x="174" y="177"/>
                </a:lnTo>
                <a:lnTo>
                  <a:pt x="152" y="189"/>
                </a:lnTo>
                <a:lnTo>
                  <a:pt x="132" y="203"/>
                </a:lnTo>
                <a:lnTo>
                  <a:pt x="114" y="218"/>
                </a:lnTo>
                <a:lnTo>
                  <a:pt x="96" y="233"/>
                </a:lnTo>
                <a:lnTo>
                  <a:pt x="79" y="249"/>
                </a:lnTo>
                <a:lnTo>
                  <a:pt x="65" y="267"/>
                </a:lnTo>
                <a:lnTo>
                  <a:pt x="51" y="284"/>
                </a:lnTo>
                <a:lnTo>
                  <a:pt x="39" y="303"/>
                </a:lnTo>
                <a:lnTo>
                  <a:pt x="28" y="323"/>
                </a:lnTo>
                <a:lnTo>
                  <a:pt x="20" y="342"/>
                </a:lnTo>
                <a:lnTo>
                  <a:pt x="11" y="361"/>
                </a:lnTo>
                <a:lnTo>
                  <a:pt x="7" y="380"/>
                </a:lnTo>
                <a:lnTo>
                  <a:pt x="2" y="400"/>
                </a:lnTo>
                <a:lnTo>
                  <a:pt x="0" y="419"/>
                </a:lnTo>
                <a:lnTo>
                  <a:pt x="0" y="439"/>
                </a:lnTo>
                <a:lnTo>
                  <a:pt x="0" y="451"/>
                </a:lnTo>
                <a:lnTo>
                  <a:pt x="1" y="463"/>
                </a:lnTo>
                <a:lnTo>
                  <a:pt x="4" y="475"/>
                </a:lnTo>
                <a:lnTo>
                  <a:pt x="8" y="487"/>
                </a:lnTo>
                <a:lnTo>
                  <a:pt x="13" y="499"/>
                </a:lnTo>
                <a:lnTo>
                  <a:pt x="19" y="510"/>
                </a:lnTo>
                <a:lnTo>
                  <a:pt x="26" y="521"/>
                </a:lnTo>
                <a:lnTo>
                  <a:pt x="34" y="533"/>
                </a:lnTo>
                <a:lnTo>
                  <a:pt x="40" y="541"/>
                </a:lnTo>
                <a:lnTo>
                  <a:pt x="46" y="548"/>
                </a:lnTo>
                <a:lnTo>
                  <a:pt x="53" y="552"/>
                </a:lnTo>
                <a:lnTo>
                  <a:pt x="59" y="557"/>
                </a:lnTo>
                <a:lnTo>
                  <a:pt x="66" y="561"/>
                </a:lnTo>
                <a:lnTo>
                  <a:pt x="73" y="563"/>
                </a:lnTo>
                <a:lnTo>
                  <a:pt x="79" y="564"/>
                </a:lnTo>
                <a:lnTo>
                  <a:pt x="87" y="566"/>
                </a:lnTo>
                <a:lnTo>
                  <a:pt x="93" y="564"/>
                </a:lnTo>
                <a:lnTo>
                  <a:pt x="97" y="563"/>
                </a:lnTo>
                <a:lnTo>
                  <a:pt x="103" y="561"/>
                </a:lnTo>
                <a:lnTo>
                  <a:pt x="108" y="557"/>
                </a:lnTo>
                <a:lnTo>
                  <a:pt x="112" y="552"/>
                </a:lnTo>
                <a:lnTo>
                  <a:pt x="115" y="548"/>
                </a:lnTo>
                <a:lnTo>
                  <a:pt x="116" y="543"/>
                </a:lnTo>
                <a:lnTo>
                  <a:pt x="118" y="537"/>
                </a:lnTo>
                <a:lnTo>
                  <a:pt x="116" y="529"/>
                </a:lnTo>
                <a:lnTo>
                  <a:pt x="113" y="523"/>
                </a:lnTo>
                <a:lnTo>
                  <a:pt x="104" y="516"/>
                </a:lnTo>
                <a:lnTo>
                  <a:pt x="91" y="507"/>
                </a:lnTo>
                <a:lnTo>
                  <a:pt x="78" y="500"/>
                </a:lnTo>
                <a:lnTo>
                  <a:pt x="66" y="492"/>
                </a:lnTo>
                <a:lnTo>
                  <a:pt x="57" y="482"/>
                </a:lnTo>
                <a:lnTo>
                  <a:pt x="48" y="471"/>
                </a:lnTo>
                <a:lnTo>
                  <a:pt x="42" y="461"/>
                </a:lnTo>
                <a:lnTo>
                  <a:pt x="38" y="448"/>
                </a:lnTo>
                <a:lnTo>
                  <a:pt x="35" y="435"/>
                </a:lnTo>
                <a:lnTo>
                  <a:pt x="34" y="420"/>
                </a:lnTo>
                <a:lnTo>
                  <a:pt x="35" y="405"/>
                </a:lnTo>
                <a:lnTo>
                  <a:pt x="38" y="389"/>
                </a:lnTo>
                <a:lnTo>
                  <a:pt x="41" y="374"/>
                </a:lnTo>
                <a:lnTo>
                  <a:pt x="46" y="358"/>
                </a:lnTo>
                <a:lnTo>
                  <a:pt x="53" y="343"/>
                </a:lnTo>
                <a:lnTo>
                  <a:pt x="60" y="327"/>
                </a:lnTo>
                <a:lnTo>
                  <a:pt x="70" y="311"/>
                </a:lnTo>
                <a:lnTo>
                  <a:pt x="81" y="295"/>
                </a:lnTo>
                <a:lnTo>
                  <a:pt x="94" y="278"/>
                </a:lnTo>
                <a:lnTo>
                  <a:pt x="107" y="264"/>
                </a:lnTo>
                <a:lnTo>
                  <a:pt x="121" y="250"/>
                </a:lnTo>
                <a:lnTo>
                  <a:pt x="135" y="237"/>
                </a:lnTo>
                <a:lnTo>
                  <a:pt x="152" y="224"/>
                </a:lnTo>
                <a:lnTo>
                  <a:pt x="170" y="212"/>
                </a:lnTo>
                <a:lnTo>
                  <a:pt x="188" y="201"/>
                </a:lnTo>
                <a:lnTo>
                  <a:pt x="207" y="191"/>
                </a:lnTo>
                <a:lnTo>
                  <a:pt x="227" y="182"/>
                </a:lnTo>
                <a:lnTo>
                  <a:pt x="248" y="174"/>
                </a:lnTo>
                <a:lnTo>
                  <a:pt x="269" y="168"/>
                </a:lnTo>
                <a:lnTo>
                  <a:pt x="289" y="162"/>
                </a:lnTo>
                <a:lnTo>
                  <a:pt x="311" y="157"/>
                </a:lnTo>
                <a:lnTo>
                  <a:pt x="332" y="155"/>
                </a:lnTo>
                <a:lnTo>
                  <a:pt x="355" y="152"/>
                </a:lnTo>
                <a:lnTo>
                  <a:pt x="377" y="152"/>
                </a:lnTo>
                <a:lnTo>
                  <a:pt x="404" y="153"/>
                </a:lnTo>
                <a:lnTo>
                  <a:pt x="428" y="156"/>
                </a:lnTo>
                <a:lnTo>
                  <a:pt x="451" y="161"/>
                </a:lnTo>
                <a:lnTo>
                  <a:pt x="474" y="168"/>
                </a:lnTo>
                <a:lnTo>
                  <a:pt x="494" y="177"/>
                </a:lnTo>
                <a:lnTo>
                  <a:pt x="515" y="188"/>
                </a:lnTo>
                <a:lnTo>
                  <a:pt x="532" y="200"/>
                </a:lnTo>
                <a:lnTo>
                  <a:pt x="550" y="215"/>
                </a:lnTo>
                <a:lnTo>
                  <a:pt x="566" y="232"/>
                </a:lnTo>
                <a:lnTo>
                  <a:pt x="579" y="249"/>
                </a:lnTo>
                <a:lnTo>
                  <a:pt x="590" y="268"/>
                </a:lnTo>
                <a:lnTo>
                  <a:pt x="599" y="288"/>
                </a:lnTo>
                <a:lnTo>
                  <a:pt x="606" y="309"/>
                </a:lnTo>
                <a:lnTo>
                  <a:pt x="612" y="332"/>
                </a:lnTo>
                <a:lnTo>
                  <a:pt x="615" y="357"/>
                </a:lnTo>
                <a:lnTo>
                  <a:pt x="616" y="382"/>
                </a:lnTo>
                <a:lnTo>
                  <a:pt x="615" y="401"/>
                </a:lnTo>
                <a:lnTo>
                  <a:pt x="614" y="420"/>
                </a:lnTo>
                <a:lnTo>
                  <a:pt x="610" y="439"/>
                </a:lnTo>
                <a:lnTo>
                  <a:pt x="606" y="458"/>
                </a:lnTo>
                <a:lnTo>
                  <a:pt x="600" y="476"/>
                </a:lnTo>
                <a:lnTo>
                  <a:pt x="594" y="493"/>
                </a:lnTo>
                <a:lnTo>
                  <a:pt x="586" y="511"/>
                </a:lnTo>
                <a:lnTo>
                  <a:pt x="577" y="526"/>
                </a:lnTo>
                <a:lnTo>
                  <a:pt x="567" y="543"/>
                </a:lnTo>
                <a:lnTo>
                  <a:pt x="556" y="557"/>
                </a:lnTo>
                <a:lnTo>
                  <a:pt x="544" y="572"/>
                </a:lnTo>
                <a:lnTo>
                  <a:pt x="531" y="585"/>
                </a:lnTo>
                <a:lnTo>
                  <a:pt x="518" y="597"/>
                </a:lnTo>
                <a:lnTo>
                  <a:pt x="504" y="607"/>
                </a:lnTo>
                <a:lnTo>
                  <a:pt x="488" y="618"/>
                </a:lnTo>
                <a:lnTo>
                  <a:pt x="472" y="626"/>
                </a:lnTo>
                <a:lnTo>
                  <a:pt x="455" y="635"/>
                </a:lnTo>
                <a:lnTo>
                  <a:pt x="437" y="642"/>
                </a:lnTo>
                <a:lnTo>
                  <a:pt x="419" y="648"/>
                </a:lnTo>
                <a:lnTo>
                  <a:pt x="400" y="653"/>
                </a:lnTo>
                <a:lnTo>
                  <a:pt x="381" y="656"/>
                </a:lnTo>
                <a:lnTo>
                  <a:pt x="360" y="658"/>
                </a:lnTo>
                <a:lnTo>
                  <a:pt x="339" y="661"/>
                </a:lnTo>
                <a:lnTo>
                  <a:pt x="317" y="661"/>
                </a:lnTo>
                <a:lnTo>
                  <a:pt x="300" y="661"/>
                </a:lnTo>
                <a:lnTo>
                  <a:pt x="281" y="658"/>
                </a:lnTo>
                <a:lnTo>
                  <a:pt x="261" y="656"/>
                </a:lnTo>
                <a:lnTo>
                  <a:pt x="240" y="653"/>
                </a:lnTo>
                <a:lnTo>
                  <a:pt x="251" y="633"/>
                </a:lnTo>
                <a:lnTo>
                  <a:pt x="262" y="613"/>
                </a:lnTo>
                <a:lnTo>
                  <a:pt x="273" y="589"/>
                </a:lnTo>
                <a:lnTo>
                  <a:pt x="283" y="564"/>
                </a:lnTo>
                <a:lnTo>
                  <a:pt x="293" y="537"/>
                </a:lnTo>
                <a:lnTo>
                  <a:pt x="302" y="507"/>
                </a:lnTo>
                <a:lnTo>
                  <a:pt x="312" y="475"/>
                </a:lnTo>
                <a:lnTo>
                  <a:pt x="321" y="440"/>
                </a:lnTo>
                <a:lnTo>
                  <a:pt x="355" y="311"/>
                </a:lnTo>
                <a:lnTo>
                  <a:pt x="363" y="278"/>
                </a:lnTo>
                <a:lnTo>
                  <a:pt x="373" y="249"/>
                </a:lnTo>
                <a:lnTo>
                  <a:pt x="382" y="220"/>
                </a:lnTo>
                <a:lnTo>
                  <a:pt x="393" y="194"/>
                </a:lnTo>
                <a:lnTo>
                  <a:pt x="357" y="201"/>
                </a:lnTo>
                <a:lnTo>
                  <a:pt x="323" y="207"/>
                </a:lnTo>
                <a:lnTo>
                  <a:pt x="292" y="211"/>
                </a:lnTo>
                <a:lnTo>
                  <a:pt x="263" y="214"/>
                </a:lnTo>
                <a:lnTo>
                  <a:pt x="258" y="234"/>
                </a:lnTo>
                <a:lnTo>
                  <a:pt x="271" y="232"/>
                </a:lnTo>
                <a:lnTo>
                  <a:pt x="280" y="233"/>
                </a:lnTo>
                <a:lnTo>
                  <a:pt x="283" y="236"/>
                </a:lnTo>
                <a:lnTo>
                  <a:pt x="286" y="237"/>
                </a:lnTo>
                <a:lnTo>
                  <a:pt x="288" y="239"/>
                </a:lnTo>
                <a:lnTo>
                  <a:pt x="290" y="242"/>
                </a:lnTo>
                <a:lnTo>
                  <a:pt x="292" y="249"/>
                </a:lnTo>
                <a:lnTo>
                  <a:pt x="290" y="257"/>
                </a:lnTo>
                <a:lnTo>
                  <a:pt x="288" y="268"/>
                </a:lnTo>
                <a:lnTo>
                  <a:pt x="248" y="420"/>
                </a:lnTo>
                <a:lnTo>
                  <a:pt x="213" y="542"/>
                </a:lnTo>
                <a:lnTo>
                  <a:pt x="201" y="574"/>
                </a:lnTo>
                <a:lnTo>
                  <a:pt x="190" y="600"/>
                </a:lnTo>
                <a:lnTo>
                  <a:pt x="181" y="620"/>
                </a:lnTo>
                <a:lnTo>
                  <a:pt x="172" y="635"/>
                </a:lnTo>
                <a:lnTo>
                  <a:pt x="168" y="639"/>
                </a:lnTo>
                <a:lnTo>
                  <a:pt x="163" y="644"/>
                </a:lnTo>
                <a:lnTo>
                  <a:pt x="158" y="649"/>
                </a:lnTo>
                <a:lnTo>
                  <a:pt x="153" y="651"/>
                </a:lnTo>
                <a:lnTo>
                  <a:pt x="145" y="654"/>
                </a:lnTo>
                <a:lnTo>
                  <a:pt x="133" y="656"/>
                </a:lnTo>
                <a:lnTo>
                  <a:pt x="95" y="658"/>
                </a:lnTo>
                <a:lnTo>
                  <a:pt x="83" y="682"/>
                </a:lnTo>
                <a:lnTo>
                  <a:pt x="152" y="680"/>
                </a:lnTo>
                <a:lnTo>
                  <a:pt x="203" y="681"/>
                </a:lnTo>
                <a:lnTo>
                  <a:pt x="257" y="685"/>
                </a:lnTo>
                <a:lnTo>
                  <a:pt x="312" y="687"/>
                </a:lnTo>
                <a:lnTo>
                  <a:pt x="348" y="688"/>
                </a:lnTo>
                <a:lnTo>
                  <a:pt x="369" y="688"/>
                </a:lnTo>
                <a:lnTo>
                  <a:pt x="389" y="687"/>
                </a:lnTo>
                <a:lnTo>
                  <a:pt x="410" y="684"/>
                </a:lnTo>
                <a:lnTo>
                  <a:pt x="430" y="680"/>
                </a:lnTo>
                <a:lnTo>
                  <a:pt x="450" y="675"/>
                </a:lnTo>
                <a:lnTo>
                  <a:pt x="470" y="669"/>
                </a:lnTo>
                <a:lnTo>
                  <a:pt x="492" y="662"/>
                </a:lnTo>
                <a:lnTo>
                  <a:pt x="512" y="655"/>
                </a:lnTo>
                <a:lnTo>
                  <a:pt x="532" y="645"/>
                </a:lnTo>
                <a:lnTo>
                  <a:pt x="552" y="635"/>
                </a:lnTo>
                <a:lnTo>
                  <a:pt x="571" y="623"/>
                </a:lnTo>
                <a:lnTo>
                  <a:pt x="588" y="608"/>
                </a:lnTo>
                <a:lnTo>
                  <a:pt x="605" y="594"/>
                </a:lnTo>
                <a:lnTo>
                  <a:pt x="622" y="577"/>
                </a:lnTo>
                <a:lnTo>
                  <a:pt x="637" y="560"/>
                </a:lnTo>
                <a:lnTo>
                  <a:pt x="652" y="539"/>
                </a:lnTo>
                <a:lnTo>
                  <a:pt x="666" y="519"/>
                </a:lnTo>
                <a:lnTo>
                  <a:pt x="678" y="498"/>
                </a:lnTo>
                <a:lnTo>
                  <a:pt x="687" y="477"/>
                </a:lnTo>
                <a:lnTo>
                  <a:pt x="696" y="455"/>
                </a:lnTo>
                <a:lnTo>
                  <a:pt x="702" y="432"/>
                </a:lnTo>
                <a:lnTo>
                  <a:pt x="707" y="410"/>
                </a:lnTo>
                <a:lnTo>
                  <a:pt x="709" y="387"/>
                </a:lnTo>
                <a:lnTo>
                  <a:pt x="710" y="362"/>
                </a:lnTo>
                <a:lnTo>
                  <a:pt x="709" y="337"/>
                </a:lnTo>
                <a:lnTo>
                  <a:pt x="705" y="313"/>
                </a:lnTo>
                <a:lnTo>
                  <a:pt x="698" y="289"/>
                </a:lnTo>
                <a:lnTo>
                  <a:pt x="689" y="268"/>
                </a:lnTo>
                <a:lnTo>
                  <a:pt x="678" y="246"/>
                </a:lnTo>
                <a:lnTo>
                  <a:pt x="664" y="226"/>
                </a:lnTo>
                <a:lnTo>
                  <a:pt x="647" y="208"/>
                </a:lnTo>
                <a:lnTo>
                  <a:pt x="627" y="190"/>
                </a:lnTo>
                <a:close/>
                <a:moveTo>
                  <a:pt x="1313" y="64"/>
                </a:moveTo>
                <a:lnTo>
                  <a:pt x="1313" y="64"/>
                </a:lnTo>
                <a:lnTo>
                  <a:pt x="1313" y="57"/>
                </a:lnTo>
                <a:lnTo>
                  <a:pt x="1310" y="51"/>
                </a:lnTo>
                <a:lnTo>
                  <a:pt x="1305" y="45"/>
                </a:lnTo>
                <a:lnTo>
                  <a:pt x="1298" y="40"/>
                </a:lnTo>
                <a:lnTo>
                  <a:pt x="1288" y="35"/>
                </a:lnTo>
                <a:lnTo>
                  <a:pt x="1278" y="33"/>
                </a:lnTo>
                <a:lnTo>
                  <a:pt x="1263" y="31"/>
                </a:lnTo>
                <a:lnTo>
                  <a:pt x="1248" y="31"/>
                </a:lnTo>
                <a:lnTo>
                  <a:pt x="1232" y="31"/>
                </a:lnTo>
                <a:lnTo>
                  <a:pt x="1218" y="32"/>
                </a:lnTo>
                <a:lnTo>
                  <a:pt x="1204" y="34"/>
                </a:lnTo>
                <a:lnTo>
                  <a:pt x="1188" y="38"/>
                </a:lnTo>
                <a:lnTo>
                  <a:pt x="1173" y="41"/>
                </a:lnTo>
                <a:lnTo>
                  <a:pt x="1157" y="46"/>
                </a:lnTo>
                <a:lnTo>
                  <a:pt x="1142" y="52"/>
                </a:lnTo>
                <a:lnTo>
                  <a:pt x="1125" y="59"/>
                </a:lnTo>
                <a:lnTo>
                  <a:pt x="1109" y="66"/>
                </a:lnTo>
                <a:lnTo>
                  <a:pt x="1095" y="74"/>
                </a:lnTo>
                <a:lnTo>
                  <a:pt x="1081" y="83"/>
                </a:lnTo>
                <a:lnTo>
                  <a:pt x="1068" y="91"/>
                </a:lnTo>
                <a:lnTo>
                  <a:pt x="1055" y="101"/>
                </a:lnTo>
                <a:lnTo>
                  <a:pt x="1043" y="112"/>
                </a:lnTo>
                <a:lnTo>
                  <a:pt x="1032" y="122"/>
                </a:lnTo>
                <a:lnTo>
                  <a:pt x="1022" y="134"/>
                </a:lnTo>
                <a:lnTo>
                  <a:pt x="1012" y="146"/>
                </a:lnTo>
                <a:lnTo>
                  <a:pt x="1003" y="161"/>
                </a:lnTo>
                <a:lnTo>
                  <a:pt x="994" y="176"/>
                </a:lnTo>
                <a:lnTo>
                  <a:pt x="985" y="193"/>
                </a:lnTo>
                <a:lnTo>
                  <a:pt x="978" y="211"/>
                </a:lnTo>
                <a:lnTo>
                  <a:pt x="970" y="230"/>
                </a:lnTo>
                <a:lnTo>
                  <a:pt x="963" y="250"/>
                </a:lnTo>
                <a:lnTo>
                  <a:pt x="957" y="271"/>
                </a:lnTo>
                <a:lnTo>
                  <a:pt x="885" y="518"/>
                </a:lnTo>
                <a:lnTo>
                  <a:pt x="878" y="545"/>
                </a:lnTo>
                <a:lnTo>
                  <a:pt x="872" y="569"/>
                </a:lnTo>
                <a:lnTo>
                  <a:pt x="870" y="589"/>
                </a:lnTo>
                <a:lnTo>
                  <a:pt x="869" y="607"/>
                </a:lnTo>
                <a:lnTo>
                  <a:pt x="869" y="617"/>
                </a:lnTo>
                <a:lnTo>
                  <a:pt x="871" y="626"/>
                </a:lnTo>
                <a:lnTo>
                  <a:pt x="873" y="636"/>
                </a:lnTo>
                <a:lnTo>
                  <a:pt x="877" y="644"/>
                </a:lnTo>
                <a:lnTo>
                  <a:pt x="882" y="651"/>
                </a:lnTo>
                <a:lnTo>
                  <a:pt x="888" y="660"/>
                </a:lnTo>
                <a:lnTo>
                  <a:pt x="894" y="666"/>
                </a:lnTo>
                <a:lnTo>
                  <a:pt x="902" y="673"/>
                </a:lnTo>
                <a:lnTo>
                  <a:pt x="910" y="679"/>
                </a:lnTo>
                <a:lnTo>
                  <a:pt x="920" y="684"/>
                </a:lnTo>
                <a:lnTo>
                  <a:pt x="931" y="688"/>
                </a:lnTo>
                <a:lnTo>
                  <a:pt x="941" y="692"/>
                </a:lnTo>
                <a:lnTo>
                  <a:pt x="952" y="694"/>
                </a:lnTo>
                <a:lnTo>
                  <a:pt x="964" y="697"/>
                </a:lnTo>
                <a:lnTo>
                  <a:pt x="977" y="698"/>
                </a:lnTo>
                <a:lnTo>
                  <a:pt x="991" y="698"/>
                </a:lnTo>
                <a:lnTo>
                  <a:pt x="1007" y="698"/>
                </a:lnTo>
                <a:lnTo>
                  <a:pt x="1024" y="695"/>
                </a:lnTo>
                <a:lnTo>
                  <a:pt x="1040" y="693"/>
                </a:lnTo>
                <a:lnTo>
                  <a:pt x="1057" y="688"/>
                </a:lnTo>
                <a:lnTo>
                  <a:pt x="1074" y="684"/>
                </a:lnTo>
                <a:lnTo>
                  <a:pt x="1092" y="676"/>
                </a:lnTo>
                <a:lnTo>
                  <a:pt x="1108" y="669"/>
                </a:lnTo>
                <a:lnTo>
                  <a:pt x="1125" y="660"/>
                </a:lnTo>
                <a:lnTo>
                  <a:pt x="1142" y="650"/>
                </a:lnTo>
                <a:lnTo>
                  <a:pt x="1158" y="638"/>
                </a:lnTo>
                <a:lnTo>
                  <a:pt x="1174" y="626"/>
                </a:lnTo>
                <a:lnTo>
                  <a:pt x="1188" y="613"/>
                </a:lnTo>
                <a:lnTo>
                  <a:pt x="1202" y="598"/>
                </a:lnTo>
                <a:lnTo>
                  <a:pt x="1216" y="582"/>
                </a:lnTo>
                <a:lnTo>
                  <a:pt x="1229" y="566"/>
                </a:lnTo>
                <a:lnTo>
                  <a:pt x="1241" y="549"/>
                </a:lnTo>
                <a:lnTo>
                  <a:pt x="1251" y="530"/>
                </a:lnTo>
                <a:lnTo>
                  <a:pt x="1261" y="512"/>
                </a:lnTo>
                <a:lnTo>
                  <a:pt x="1269" y="493"/>
                </a:lnTo>
                <a:lnTo>
                  <a:pt x="1275" y="475"/>
                </a:lnTo>
                <a:lnTo>
                  <a:pt x="1281" y="456"/>
                </a:lnTo>
                <a:lnTo>
                  <a:pt x="1285" y="437"/>
                </a:lnTo>
                <a:lnTo>
                  <a:pt x="1286" y="418"/>
                </a:lnTo>
                <a:lnTo>
                  <a:pt x="1287" y="399"/>
                </a:lnTo>
                <a:lnTo>
                  <a:pt x="1287" y="386"/>
                </a:lnTo>
                <a:lnTo>
                  <a:pt x="1286" y="374"/>
                </a:lnTo>
                <a:lnTo>
                  <a:pt x="1284" y="363"/>
                </a:lnTo>
                <a:lnTo>
                  <a:pt x="1281" y="354"/>
                </a:lnTo>
                <a:lnTo>
                  <a:pt x="1278" y="344"/>
                </a:lnTo>
                <a:lnTo>
                  <a:pt x="1273" y="334"/>
                </a:lnTo>
                <a:lnTo>
                  <a:pt x="1268" y="327"/>
                </a:lnTo>
                <a:lnTo>
                  <a:pt x="1262" y="320"/>
                </a:lnTo>
                <a:lnTo>
                  <a:pt x="1255" y="314"/>
                </a:lnTo>
                <a:lnTo>
                  <a:pt x="1248" y="308"/>
                </a:lnTo>
                <a:lnTo>
                  <a:pt x="1241" y="305"/>
                </a:lnTo>
                <a:lnTo>
                  <a:pt x="1232" y="301"/>
                </a:lnTo>
                <a:lnTo>
                  <a:pt x="1224" y="298"/>
                </a:lnTo>
                <a:lnTo>
                  <a:pt x="1214" y="296"/>
                </a:lnTo>
                <a:lnTo>
                  <a:pt x="1205" y="295"/>
                </a:lnTo>
                <a:lnTo>
                  <a:pt x="1194" y="294"/>
                </a:lnTo>
                <a:lnTo>
                  <a:pt x="1175" y="295"/>
                </a:lnTo>
                <a:lnTo>
                  <a:pt x="1155" y="299"/>
                </a:lnTo>
                <a:lnTo>
                  <a:pt x="1133" y="305"/>
                </a:lnTo>
                <a:lnTo>
                  <a:pt x="1109" y="313"/>
                </a:lnTo>
                <a:lnTo>
                  <a:pt x="1086" y="325"/>
                </a:lnTo>
                <a:lnTo>
                  <a:pt x="1062" y="338"/>
                </a:lnTo>
                <a:lnTo>
                  <a:pt x="1038" y="355"/>
                </a:lnTo>
                <a:lnTo>
                  <a:pt x="1013" y="374"/>
                </a:lnTo>
                <a:lnTo>
                  <a:pt x="1063" y="211"/>
                </a:lnTo>
                <a:lnTo>
                  <a:pt x="1075" y="175"/>
                </a:lnTo>
                <a:lnTo>
                  <a:pt x="1084" y="146"/>
                </a:lnTo>
                <a:lnTo>
                  <a:pt x="1094" y="125"/>
                </a:lnTo>
                <a:lnTo>
                  <a:pt x="1101" y="112"/>
                </a:lnTo>
                <a:lnTo>
                  <a:pt x="1106" y="106"/>
                </a:lnTo>
                <a:lnTo>
                  <a:pt x="1111" y="101"/>
                </a:lnTo>
                <a:lnTo>
                  <a:pt x="1117" y="96"/>
                </a:lnTo>
                <a:lnTo>
                  <a:pt x="1123" y="93"/>
                </a:lnTo>
                <a:lnTo>
                  <a:pt x="1129" y="90"/>
                </a:lnTo>
                <a:lnTo>
                  <a:pt x="1136" y="88"/>
                </a:lnTo>
                <a:lnTo>
                  <a:pt x="1143" y="87"/>
                </a:lnTo>
                <a:lnTo>
                  <a:pt x="1150" y="87"/>
                </a:lnTo>
                <a:lnTo>
                  <a:pt x="1168" y="88"/>
                </a:lnTo>
                <a:lnTo>
                  <a:pt x="1189" y="90"/>
                </a:lnTo>
                <a:lnTo>
                  <a:pt x="1231" y="95"/>
                </a:lnTo>
                <a:lnTo>
                  <a:pt x="1258" y="96"/>
                </a:lnTo>
                <a:lnTo>
                  <a:pt x="1270" y="96"/>
                </a:lnTo>
                <a:lnTo>
                  <a:pt x="1281" y="94"/>
                </a:lnTo>
                <a:lnTo>
                  <a:pt x="1292" y="91"/>
                </a:lnTo>
                <a:lnTo>
                  <a:pt x="1299" y="88"/>
                </a:lnTo>
                <a:lnTo>
                  <a:pt x="1306" y="82"/>
                </a:lnTo>
                <a:lnTo>
                  <a:pt x="1310" y="77"/>
                </a:lnTo>
                <a:lnTo>
                  <a:pt x="1313" y="71"/>
                </a:lnTo>
                <a:lnTo>
                  <a:pt x="1313" y="64"/>
                </a:lnTo>
                <a:close/>
                <a:moveTo>
                  <a:pt x="1062" y="374"/>
                </a:moveTo>
                <a:lnTo>
                  <a:pt x="1062" y="374"/>
                </a:lnTo>
                <a:lnTo>
                  <a:pt x="1082" y="362"/>
                </a:lnTo>
                <a:lnTo>
                  <a:pt x="1100" y="352"/>
                </a:lnTo>
                <a:lnTo>
                  <a:pt x="1109" y="350"/>
                </a:lnTo>
                <a:lnTo>
                  <a:pt x="1117" y="348"/>
                </a:lnTo>
                <a:lnTo>
                  <a:pt x="1125" y="346"/>
                </a:lnTo>
                <a:lnTo>
                  <a:pt x="1133" y="346"/>
                </a:lnTo>
                <a:lnTo>
                  <a:pt x="1144" y="346"/>
                </a:lnTo>
                <a:lnTo>
                  <a:pt x="1155" y="350"/>
                </a:lnTo>
                <a:lnTo>
                  <a:pt x="1163" y="355"/>
                </a:lnTo>
                <a:lnTo>
                  <a:pt x="1171" y="362"/>
                </a:lnTo>
                <a:lnTo>
                  <a:pt x="1175" y="368"/>
                </a:lnTo>
                <a:lnTo>
                  <a:pt x="1180" y="374"/>
                </a:lnTo>
                <a:lnTo>
                  <a:pt x="1183" y="381"/>
                </a:lnTo>
                <a:lnTo>
                  <a:pt x="1186" y="388"/>
                </a:lnTo>
                <a:lnTo>
                  <a:pt x="1189" y="405"/>
                </a:lnTo>
                <a:lnTo>
                  <a:pt x="1191" y="421"/>
                </a:lnTo>
                <a:lnTo>
                  <a:pt x="1191" y="442"/>
                </a:lnTo>
                <a:lnTo>
                  <a:pt x="1188" y="462"/>
                </a:lnTo>
                <a:lnTo>
                  <a:pt x="1183" y="482"/>
                </a:lnTo>
                <a:lnTo>
                  <a:pt x="1177" y="502"/>
                </a:lnTo>
                <a:lnTo>
                  <a:pt x="1170" y="524"/>
                </a:lnTo>
                <a:lnTo>
                  <a:pt x="1161" y="544"/>
                </a:lnTo>
                <a:lnTo>
                  <a:pt x="1150" y="564"/>
                </a:lnTo>
                <a:lnTo>
                  <a:pt x="1138" y="585"/>
                </a:lnTo>
                <a:lnTo>
                  <a:pt x="1125" y="604"/>
                </a:lnTo>
                <a:lnTo>
                  <a:pt x="1111" y="620"/>
                </a:lnTo>
                <a:lnTo>
                  <a:pt x="1096" y="635"/>
                </a:lnTo>
                <a:lnTo>
                  <a:pt x="1082" y="645"/>
                </a:lnTo>
                <a:lnTo>
                  <a:pt x="1067" y="655"/>
                </a:lnTo>
                <a:lnTo>
                  <a:pt x="1051" y="661"/>
                </a:lnTo>
                <a:lnTo>
                  <a:pt x="1034" y="664"/>
                </a:lnTo>
                <a:lnTo>
                  <a:pt x="1018" y="666"/>
                </a:lnTo>
                <a:lnTo>
                  <a:pt x="1005" y="666"/>
                </a:lnTo>
                <a:lnTo>
                  <a:pt x="993" y="662"/>
                </a:lnTo>
                <a:lnTo>
                  <a:pt x="981" y="656"/>
                </a:lnTo>
                <a:lnTo>
                  <a:pt x="970" y="649"/>
                </a:lnTo>
                <a:lnTo>
                  <a:pt x="960" y="641"/>
                </a:lnTo>
                <a:lnTo>
                  <a:pt x="953" y="630"/>
                </a:lnTo>
                <a:lnTo>
                  <a:pt x="950" y="619"/>
                </a:lnTo>
                <a:lnTo>
                  <a:pt x="949" y="607"/>
                </a:lnTo>
                <a:lnTo>
                  <a:pt x="950" y="591"/>
                </a:lnTo>
                <a:lnTo>
                  <a:pt x="951" y="574"/>
                </a:lnTo>
                <a:lnTo>
                  <a:pt x="953" y="556"/>
                </a:lnTo>
                <a:lnTo>
                  <a:pt x="958" y="539"/>
                </a:lnTo>
                <a:lnTo>
                  <a:pt x="963" y="523"/>
                </a:lnTo>
                <a:lnTo>
                  <a:pt x="969" y="505"/>
                </a:lnTo>
                <a:lnTo>
                  <a:pt x="976" y="488"/>
                </a:lnTo>
                <a:lnTo>
                  <a:pt x="985" y="470"/>
                </a:lnTo>
                <a:lnTo>
                  <a:pt x="994" y="454"/>
                </a:lnTo>
                <a:lnTo>
                  <a:pt x="1003" y="438"/>
                </a:lnTo>
                <a:lnTo>
                  <a:pt x="1013" y="424"/>
                </a:lnTo>
                <a:lnTo>
                  <a:pt x="1022" y="412"/>
                </a:lnTo>
                <a:lnTo>
                  <a:pt x="1032" y="400"/>
                </a:lnTo>
                <a:lnTo>
                  <a:pt x="1042" y="389"/>
                </a:lnTo>
                <a:lnTo>
                  <a:pt x="1052" y="381"/>
                </a:lnTo>
                <a:lnTo>
                  <a:pt x="1062" y="374"/>
                </a:lnTo>
                <a:close/>
                <a:moveTo>
                  <a:pt x="2495" y="308"/>
                </a:moveTo>
                <a:lnTo>
                  <a:pt x="2495" y="308"/>
                </a:lnTo>
                <a:lnTo>
                  <a:pt x="2488" y="305"/>
                </a:lnTo>
                <a:lnTo>
                  <a:pt x="2482" y="301"/>
                </a:lnTo>
                <a:lnTo>
                  <a:pt x="2466" y="296"/>
                </a:lnTo>
                <a:lnTo>
                  <a:pt x="2448" y="293"/>
                </a:lnTo>
                <a:lnTo>
                  <a:pt x="2428" y="292"/>
                </a:lnTo>
                <a:lnTo>
                  <a:pt x="2414" y="293"/>
                </a:lnTo>
                <a:lnTo>
                  <a:pt x="2398" y="294"/>
                </a:lnTo>
                <a:lnTo>
                  <a:pt x="2384" y="296"/>
                </a:lnTo>
                <a:lnTo>
                  <a:pt x="2370" y="299"/>
                </a:lnTo>
                <a:lnTo>
                  <a:pt x="2355" y="302"/>
                </a:lnTo>
                <a:lnTo>
                  <a:pt x="2341" y="307"/>
                </a:lnTo>
                <a:lnTo>
                  <a:pt x="2328" y="313"/>
                </a:lnTo>
                <a:lnTo>
                  <a:pt x="2314" y="320"/>
                </a:lnTo>
                <a:lnTo>
                  <a:pt x="2302" y="327"/>
                </a:lnTo>
                <a:lnTo>
                  <a:pt x="2289" y="336"/>
                </a:lnTo>
                <a:lnTo>
                  <a:pt x="2275" y="345"/>
                </a:lnTo>
                <a:lnTo>
                  <a:pt x="2263" y="355"/>
                </a:lnTo>
                <a:lnTo>
                  <a:pt x="2252" y="365"/>
                </a:lnTo>
                <a:lnTo>
                  <a:pt x="2240" y="377"/>
                </a:lnTo>
                <a:lnTo>
                  <a:pt x="2228" y="390"/>
                </a:lnTo>
                <a:lnTo>
                  <a:pt x="2217" y="404"/>
                </a:lnTo>
                <a:lnTo>
                  <a:pt x="2199" y="429"/>
                </a:lnTo>
                <a:lnTo>
                  <a:pt x="2182" y="454"/>
                </a:lnTo>
                <a:lnTo>
                  <a:pt x="2169" y="479"/>
                </a:lnTo>
                <a:lnTo>
                  <a:pt x="2159" y="502"/>
                </a:lnTo>
                <a:lnTo>
                  <a:pt x="2149" y="527"/>
                </a:lnTo>
                <a:lnTo>
                  <a:pt x="2143" y="552"/>
                </a:lnTo>
                <a:lnTo>
                  <a:pt x="2140" y="577"/>
                </a:lnTo>
                <a:lnTo>
                  <a:pt x="2138" y="603"/>
                </a:lnTo>
                <a:lnTo>
                  <a:pt x="2138" y="614"/>
                </a:lnTo>
                <a:lnTo>
                  <a:pt x="2140" y="625"/>
                </a:lnTo>
                <a:lnTo>
                  <a:pt x="2142" y="636"/>
                </a:lnTo>
                <a:lnTo>
                  <a:pt x="2144" y="645"/>
                </a:lnTo>
                <a:lnTo>
                  <a:pt x="2147" y="654"/>
                </a:lnTo>
                <a:lnTo>
                  <a:pt x="2151" y="661"/>
                </a:lnTo>
                <a:lnTo>
                  <a:pt x="2156" y="668"/>
                </a:lnTo>
                <a:lnTo>
                  <a:pt x="2161" y="674"/>
                </a:lnTo>
                <a:lnTo>
                  <a:pt x="2167" y="680"/>
                </a:lnTo>
                <a:lnTo>
                  <a:pt x="2174" y="684"/>
                </a:lnTo>
                <a:lnTo>
                  <a:pt x="2181" y="688"/>
                </a:lnTo>
                <a:lnTo>
                  <a:pt x="2188" y="691"/>
                </a:lnTo>
                <a:lnTo>
                  <a:pt x="2198" y="693"/>
                </a:lnTo>
                <a:lnTo>
                  <a:pt x="2206" y="695"/>
                </a:lnTo>
                <a:lnTo>
                  <a:pt x="2216" y="697"/>
                </a:lnTo>
                <a:lnTo>
                  <a:pt x="2227" y="697"/>
                </a:lnTo>
                <a:lnTo>
                  <a:pt x="2240" y="697"/>
                </a:lnTo>
                <a:lnTo>
                  <a:pt x="2254" y="694"/>
                </a:lnTo>
                <a:lnTo>
                  <a:pt x="2268" y="693"/>
                </a:lnTo>
                <a:lnTo>
                  <a:pt x="2283" y="689"/>
                </a:lnTo>
                <a:lnTo>
                  <a:pt x="2297" y="686"/>
                </a:lnTo>
                <a:lnTo>
                  <a:pt x="2312" y="681"/>
                </a:lnTo>
                <a:lnTo>
                  <a:pt x="2343" y="669"/>
                </a:lnTo>
                <a:lnTo>
                  <a:pt x="2376" y="654"/>
                </a:lnTo>
                <a:lnTo>
                  <a:pt x="2410" y="636"/>
                </a:lnTo>
                <a:lnTo>
                  <a:pt x="2445" y="613"/>
                </a:lnTo>
                <a:lnTo>
                  <a:pt x="2482" y="588"/>
                </a:lnTo>
                <a:lnTo>
                  <a:pt x="2461" y="568"/>
                </a:lnTo>
                <a:lnTo>
                  <a:pt x="2426" y="588"/>
                </a:lnTo>
                <a:lnTo>
                  <a:pt x="2393" y="605"/>
                </a:lnTo>
                <a:lnTo>
                  <a:pt x="2366" y="617"/>
                </a:lnTo>
                <a:lnTo>
                  <a:pt x="2345" y="626"/>
                </a:lnTo>
                <a:lnTo>
                  <a:pt x="2330" y="631"/>
                </a:lnTo>
                <a:lnTo>
                  <a:pt x="2316" y="635"/>
                </a:lnTo>
                <a:lnTo>
                  <a:pt x="2303" y="636"/>
                </a:lnTo>
                <a:lnTo>
                  <a:pt x="2290" y="637"/>
                </a:lnTo>
                <a:lnTo>
                  <a:pt x="2278" y="636"/>
                </a:lnTo>
                <a:lnTo>
                  <a:pt x="2267" y="633"/>
                </a:lnTo>
                <a:lnTo>
                  <a:pt x="2258" y="630"/>
                </a:lnTo>
                <a:lnTo>
                  <a:pt x="2250" y="624"/>
                </a:lnTo>
                <a:lnTo>
                  <a:pt x="2247" y="620"/>
                </a:lnTo>
                <a:lnTo>
                  <a:pt x="2244" y="616"/>
                </a:lnTo>
                <a:lnTo>
                  <a:pt x="2240" y="606"/>
                </a:lnTo>
                <a:lnTo>
                  <a:pt x="2237" y="593"/>
                </a:lnTo>
                <a:lnTo>
                  <a:pt x="2236" y="577"/>
                </a:lnTo>
                <a:lnTo>
                  <a:pt x="2237" y="555"/>
                </a:lnTo>
                <a:lnTo>
                  <a:pt x="2242" y="530"/>
                </a:lnTo>
                <a:lnTo>
                  <a:pt x="2337" y="496"/>
                </a:lnTo>
                <a:lnTo>
                  <a:pt x="2370" y="483"/>
                </a:lnTo>
                <a:lnTo>
                  <a:pt x="2392" y="474"/>
                </a:lnTo>
                <a:lnTo>
                  <a:pt x="2424" y="458"/>
                </a:lnTo>
                <a:lnTo>
                  <a:pt x="2452" y="443"/>
                </a:lnTo>
                <a:lnTo>
                  <a:pt x="2473" y="429"/>
                </a:lnTo>
                <a:lnTo>
                  <a:pt x="2482" y="420"/>
                </a:lnTo>
                <a:lnTo>
                  <a:pt x="2490" y="413"/>
                </a:lnTo>
                <a:lnTo>
                  <a:pt x="2502" y="399"/>
                </a:lnTo>
                <a:lnTo>
                  <a:pt x="2507" y="392"/>
                </a:lnTo>
                <a:lnTo>
                  <a:pt x="2510" y="383"/>
                </a:lnTo>
                <a:lnTo>
                  <a:pt x="2513" y="376"/>
                </a:lnTo>
                <a:lnTo>
                  <a:pt x="2515" y="369"/>
                </a:lnTo>
                <a:lnTo>
                  <a:pt x="2516" y="362"/>
                </a:lnTo>
                <a:lnTo>
                  <a:pt x="2517" y="354"/>
                </a:lnTo>
                <a:lnTo>
                  <a:pt x="2516" y="346"/>
                </a:lnTo>
                <a:lnTo>
                  <a:pt x="2515" y="340"/>
                </a:lnTo>
                <a:lnTo>
                  <a:pt x="2514" y="333"/>
                </a:lnTo>
                <a:lnTo>
                  <a:pt x="2511" y="328"/>
                </a:lnTo>
                <a:lnTo>
                  <a:pt x="2508" y="323"/>
                </a:lnTo>
                <a:lnTo>
                  <a:pt x="2504" y="318"/>
                </a:lnTo>
                <a:lnTo>
                  <a:pt x="2500" y="313"/>
                </a:lnTo>
                <a:lnTo>
                  <a:pt x="2495" y="308"/>
                </a:lnTo>
                <a:close/>
                <a:moveTo>
                  <a:pt x="2396" y="427"/>
                </a:moveTo>
                <a:lnTo>
                  <a:pt x="2396" y="427"/>
                </a:lnTo>
                <a:lnTo>
                  <a:pt x="2383" y="437"/>
                </a:lnTo>
                <a:lnTo>
                  <a:pt x="2368" y="446"/>
                </a:lnTo>
                <a:lnTo>
                  <a:pt x="2352" y="456"/>
                </a:lnTo>
                <a:lnTo>
                  <a:pt x="2335" y="465"/>
                </a:lnTo>
                <a:lnTo>
                  <a:pt x="2316" y="474"/>
                </a:lnTo>
                <a:lnTo>
                  <a:pt x="2294" y="483"/>
                </a:lnTo>
                <a:lnTo>
                  <a:pt x="2249" y="500"/>
                </a:lnTo>
                <a:lnTo>
                  <a:pt x="2256" y="474"/>
                </a:lnTo>
                <a:lnTo>
                  <a:pt x="2265" y="448"/>
                </a:lnTo>
                <a:lnTo>
                  <a:pt x="2275" y="421"/>
                </a:lnTo>
                <a:lnTo>
                  <a:pt x="2289" y="395"/>
                </a:lnTo>
                <a:lnTo>
                  <a:pt x="2299" y="380"/>
                </a:lnTo>
                <a:lnTo>
                  <a:pt x="2310" y="365"/>
                </a:lnTo>
                <a:lnTo>
                  <a:pt x="2323" y="354"/>
                </a:lnTo>
                <a:lnTo>
                  <a:pt x="2336" y="344"/>
                </a:lnTo>
                <a:lnTo>
                  <a:pt x="2347" y="338"/>
                </a:lnTo>
                <a:lnTo>
                  <a:pt x="2358" y="333"/>
                </a:lnTo>
                <a:lnTo>
                  <a:pt x="2368" y="331"/>
                </a:lnTo>
                <a:lnTo>
                  <a:pt x="2380" y="331"/>
                </a:lnTo>
                <a:lnTo>
                  <a:pt x="2390" y="331"/>
                </a:lnTo>
                <a:lnTo>
                  <a:pt x="2399" y="333"/>
                </a:lnTo>
                <a:lnTo>
                  <a:pt x="2408" y="337"/>
                </a:lnTo>
                <a:lnTo>
                  <a:pt x="2415" y="343"/>
                </a:lnTo>
                <a:lnTo>
                  <a:pt x="2421" y="349"/>
                </a:lnTo>
                <a:lnTo>
                  <a:pt x="2426" y="356"/>
                </a:lnTo>
                <a:lnTo>
                  <a:pt x="2428" y="364"/>
                </a:lnTo>
                <a:lnTo>
                  <a:pt x="2429" y="374"/>
                </a:lnTo>
                <a:lnTo>
                  <a:pt x="2428" y="381"/>
                </a:lnTo>
                <a:lnTo>
                  <a:pt x="2427" y="388"/>
                </a:lnTo>
                <a:lnTo>
                  <a:pt x="2424" y="394"/>
                </a:lnTo>
                <a:lnTo>
                  <a:pt x="2421" y="401"/>
                </a:lnTo>
                <a:lnTo>
                  <a:pt x="2416" y="407"/>
                </a:lnTo>
                <a:lnTo>
                  <a:pt x="2410" y="414"/>
                </a:lnTo>
                <a:lnTo>
                  <a:pt x="2396" y="427"/>
                </a:lnTo>
                <a:close/>
                <a:moveTo>
                  <a:pt x="3270" y="39"/>
                </a:moveTo>
                <a:lnTo>
                  <a:pt x="3270" y="39"/>
                </a:lnTo>
                <a:lnTo>
                  <a:pt x="3263" y="34"/>
                </a:lnTo>
                <a:lnTo>
                  <a:pt x="3253" y="31"/>
                </a:lnTo>
                <a:lnTo>
                  <a:pt x="3242" y="29"/>
                </a:lnTo>
                <a:lnTo>
                  <a:pt x="3232" y="28"/>
                </a:lnTo>
                <a:lnTo>
                  <a:pt x="3208" y="29"/>
                </a:lnTo>
                <a:lnTo>
                  <a:pt x="3184" y="33"/>
                </a:lnTo>
                <a:lnTo>
                  <a:pt x="3158" y="38"/>
                </a:lnTo>
                <a:lnTo>
                  <a:pt x="3133" y="45"/>
                </a:lnTo>
                <a:lnTo>
                  <a:pt x="3106" y="54"/>
                </a:lnTo>
                <a:lnTo>
                  <a:pt x="3083" y="65"/>
                </a:lnTo>
                <a:lnTo>
                  <a:pt x="3059" y="77"/>
                </a:lnTo>
                <a:lnTo>
                  <a:pt x="3038" y="91"/>
                </a:lnTo>
                <a:lnTo>
                  <a:pt x="3018" y="108"/>
                </a:lnTo>
                <a:lnTo>
                  <a:pt x="3000" y="125"/>
                </a:lnTo>
                <a:lnTo>
                  <a:pt x="2985" y="144"/>
                </a:lnTo>
                <a:lnTo>
                  <a:pt x="2970" y="164"/>
                </a:lnTo>
                <a:lnTo>
                  <a:pt x="2957" y="188"/>
                </a:lnTo>
                <a:lnTo>
                  <a:pt x="2944" y="218"/>
                </a:lnTo>
                <a:lnTo>
                  <a:pt x="2930" y="253"/>
                </a:lnTo>
                <a:lnTo>
                  <a:pt x="2916" y="296"/>
                </a:lnTo>
                <a:lnTo>
                  <a:pt x="2893" y="294"/>
                </a:lnTo>
                <a:lnTo>
                  <a:pt x="2876" y="293"/>
                </a:lnTo>
                <a:lnTo>
                  <a:pt x="2861" y="294"/>
                </a:lnTo>
                <a:lnTo>
                  <a:pt x="2845" y="295"/>
                </a:lnTo>
                <a:lnTo>
                  <a:pt x="2830" y="299"/>
                </a:lnTo>
                <a:lnTo>
                  <a:pt x="2813" y="303"/>
                </a:lnTo>
                <a:lnTo>
                  <a:pt x="2796" y="309"/>
                </a:lnTo>
                <a:lnTo>
                  <a:pt x="2780" y="315"/>
                </a:lnTo>
                <a:lnTo>
                  <a:pt x="2762" y="325"/>
                </a:lnTo>
                <a:lnTo>
                  <a:pt x="2744" y="334"/>
                </a:lnTo>
                <a:lnTo>
                  <a:pt x="2726" y="345"/>
                </a:lnTo>
                <a:lnTo>
                  <a:pt x="2708" y="357"/>
                </a:lnTo>
                <a:lnTo>
                  <a:pt x="2691" y="371"/>
                </a:lnTo>
                <a:lnTo>
                  <a:pt x="2675" y="387"/>
                </a:lnTo>
                <a:lnTo>
                  <a:pt x="2658" y="404"/>
                </a:lnTo>
                <a:lnTo>
                  <a:pt x="2643" y="421"/>
                </a:lnTo>
                <a:lnTo>
                  <a:pt x="2627" y="440"/>
                </a:lnTo>
                <a:lnTo>
                  <a:pt x="2613" y="461"/>
                </a:lnTo>
                <a:lnTo>
                  <a:pt x="2598" y="482"/>
                </a:lnTo>
                <a:lnTo>
                  <a:pt x="2587" y="504"/>
                </a:lnTo>
                <a:lnTo>
                  <a:pt x="2576" y="523"/>
                </a:lnTo>
                <a:lnTo>
                  <a:pt x="2568" y="543"/>
                </a:lnTo>
                <a:lnTo>
                  <a:pt x="2562" y="561"/>
                </a:lnTo>
                <a:lnTo>
                  <a:pt x="2557" y="579"/>
                </a:lnTo>
                <a:lnTo>
                  <a:pt x="2554" y="597"/>
                </a:lnTo>
                <a:lnTo>
                  <a:pt x="2553" y="613"/>
                </a:lnTo>
                <a:lnTo>
                  <a:pt x="2553" y="624"/>
                </a:lnTo>
                <a:lnTo>
                  <a:pt x="2554" y="633"/>
                </a:lnTo>
                <a:lnTo>
                  <a:pt x="2557" y="642"/>
                </a:lnTo>
                <a:lnTo>
                  <a:pt x="2559" y="650"/>
                </a:lnTo>
                <a:lnTo>
                  <a:pt x="2562" y="658"/>
                </a:lnTo>
                <a:lnTo>
                  <a:pt x="2565" y="664"/>
                </a:lnTo>
                <a:lnTo>
                  <a:pt x="2570" y="672"/>
                </a:lnTo>
                <a:lnTo>
                  <a:pt x="2575" y="678"/>
                </a:lnTo>
                <a:lnTo>
                  <a:pt x="2581" y="682"/>
                </a:lnTo>
                <a:lnTo>
                  <a:pt x="2587" y="687"/>
                </a:lnTo>
                <a:lnTo>
                  <a:pt x="2593" y="691"/>
                </a:lnTo>
                <a:lnTo>
                  <a:pt x="2600" y="693"/>
                </a:lnTo>
                <a:lnTo>
                  <a:pt x="2607" y="695"/>
                </a:lnTo>
                <a:lnTo>
                  <a:pt x="2614" y="698"/>
                </a:lnTo>
                <a:lnTo>
                  <a:pt x="2629" y="699"/>
                </a:lnTo>
                <a:lnTo>
                  <a:pt x="2649" y="698"/>
                </a:lnTo>
                <a:lnTo>
                  <a:pt x="2670" y="693"/>
                </a:lnTo>
                <a:lnTo>
                  <a:pt x="2693" y="687"/>
                </a:lnTo>
                <a:lnTo>
                  <a:pt x="2717" y="678"/>
                </a:lnTo>
                <a:lnTo>
                  <a:pt x="2728" y="672"/>
                </a:lnTo>
                <a:lnTo>
                  <a:pt x="2742" y="664"/>
                </a:lnTo>
                <a:lnTo>
                  <a:pt x="2770" y="647"/>
                </a:lnTo>
                <a:lnTo>
                  <a:pt x="2802" y="624"/>
                </a:lnTo>
                <a:lnTo>
                  <a:pt x="2837" y="595"/>
                </a:lnTo>
                <a:lnTo>
                  <a:pt x="2817" y="653"/>
                </a:lnTo>
                <a:lnTo>
                  <a:pt x="2811" y="668"/>
                </a:lnTo>
                <a:lnTo>
                  <a:pt x="2810" y="679"/>
                </a:lnTo>
                <a:lnTo>
                  <a:pt x="2810" y="682"/>
                </a:lnTo>
                <a:lnTo>
                  <a:pt x="2812" y="686"/>
                </a:lnTo>
                <a:lnTo>
                  <a:pt x="2814" y="689"/>
                </a:lnTo>
                <a:lnTo>
                  <a:pt x="2819" y="693"/>
                </a:lnTo>
                <a:lnTo>
                  <a:pt x="2824" y="695"/>
                </a:lnTo>
                <a:lnTo>
                  <a:pt x="2829" y="698"/>
                </a:lnTo>
                <a:lnTo>
                  <a:pt x="2836" y="699"/>
                </a:lnTo>
                <a:lnTo>
                  <a:pt x="2842" y="699"/>
                </a:lnTo>
                <a:lnTo>
                  <a:pt x="2860" y="698"/>
                </a:lnTo>
                <a:lnTo>
                  <a:pt x="2880" y="693"/>
                </a:lnTo>
                <a:lnTo>
                  <a:pt x="2903" y="686"/>
                </a:lnTo>
                <a:lnTo>
                  <a:pt x="2929" y="675"/>
                </a:lnTo>
                <a:lnTo>
                  <a:pt x="2950" y="664"/>
                </a:lnTo>
                <a:lnTo>
                  <a:pt x="2978" y="649"/>
                </a:lnTo>
                <a:lnTo>
                  <a:pt x="3011" y="630"/>
                </a:lnTo>
                <a:lnTo>
                  <a:pt x="3049" y="606"/>
                </a:lnTo>
                <a:lnTo>
                  <a:pt x="3031" y="588"/>
                </a:lnTo>
                <a:lnTo>
                  <a:pt x="2982" y="617"/>
                </a:lnTo>
                <a:lnTo>
                  <a:pt x="2964" y="626"/>
                </a:lnTo>
                <a:lnTo>
                  <a:pt x="2951" y="632"/>
                </a:lnTo>
                <a:lnTo>
                  <a:pt x="2938" y="637"/>
                </a:lnTo>
                <a:lnTo>
                  <a:pt x="2926" y="638"/>
                </a:lnTo>
                <a:lnTo>
                  <a:pt x="2919" y="637"/>
                </a:lnTo>
                <a:lnTo>
                  <a:pt x="2916" y="636"/>
                </a:lnTo>
                <a:lnTo>
                  <a:pt x="2913" y="633"/>
                </a:lnTo>
                <a:lnTo>
                  <a:pt x="2911" y="631"/>
                </a:lnTo>
                <a:lnTo>
                  <a:pt x="2910" y="629"/>
                </a:lnTo>
                <a:lnTo>
                  <a:pt x="2908" y="620"/>
                </a:lnTo>
                <a:lnTo>
                  <a:pt x="2910" y="611"/>
                </a:lnTo>
                <a:lnTo>
                  <a:pt x="2912" y="595"/>
                </a:lnTo>
                <a:lnTo>
                  <a:pt x="2924" y="555"/>
                </a:lnTo>
                <a:lnTo>
                  <a:pt x="3010" y="274"/>
                </a:lnTo>
                <a:lnTo>
                  <a:pt x="3038" y="183"/>
                </a:lnTo>
                <a:lnTo>
                  <a:pt x="3047" y="156"/>
                </a:lnTo>
                <a:lnTo>
                  <a:pt x="3054" y="139"/>
                </a:lnTo>
                <a:lnTo>
                  <a:pt x="3061" y="125"/>
                </a:lnTo>
                <a:lnTo>
                  <a:pt x="3068" y="112"/>
                </a:lnTo>
                <a:lnTo>
                  <a:pt x="3077" y="103"/>
                </a:lnTo>
                <a:lnTo>
                  <a:pt x="3085" y="96"/>
                </a:lnTo>
                <a:lnTo>
                  <a:pt x="3093" y="93"/>
                </a:lnTo>
                <a:lnTo>
                  <a:pt x="3102" y="89"/>
                </a:lnTo>
                <a:lnTo>
                  <a:pt x="3111" y="87"/>
                </a:lnTo>
                <a:lnTo>
                  <a:pt x="3122" y="87"/>
                </a:lnTo>
                <a:lnTo>
                  <a:pt x="3143" y="88"/>
                </a:lnTo>
                <a:lnTo>
                  <a:pt x="3178" y="91"/>
                </a:lnTo>
                <a:lnTo>
                  <a:pt x="3212" y="95"/>
                </a:lnTo>
                <a:lnTo>
                  <a:pt x="3235" y="96"/>
                </a:lnTo>
                <a:lnTo>
                  <a:pt x="3246" y="95"/>
                </a:lnTo>
                <a:lnTo>
                  <a:pt x="3255" y="94"/>
                </a:lnTo>
                <a:lnTo>
                  <a:pt x="3264" y="90"/>
                </a:lnTo>
                <a:lnTo>
                  <a:pt x="3271" y="87"/>
                </a:lnTo>
                <a:lnTo>
                  <a:pt x="3277" y="82"/>
                </a:lnTo>
                <a:lnTo>
                  <a:pt x="3282" y="76"/>
                </a:lnTo>
                <a:lnTo>
                  <a:pt x="3284" y="70"/>
                </a:lnTo>
                <a:lnTo>
                  <a:pt x="3284" y="63"/>
                </a:lnTo>
                <a:lnTo>
                  <a:pt x="3284" y="56"/>
                </a:lnTo>
                <a:lnTo>
                  <a:pt x="3280" y="50"/>
                </a:lnTo>
                <a:lnTo>
                  <a:pt x="3277" y="44"/>
                </a:lnTo>
                <a:lnTo>
                  <a:pt x="3270" y="39"/>
                </a:lnTo>
                <a:close/>
                <a:moveTo>
                  <a:pt x="2875" y="440"/>
                </a:moveTo>
                <a:lnTo>
                  <a:pt x="2875" y="440"/>
                </a:lnTo>
                <a:lnTo>
                  <a:pt x="2862" y="482"/>
                </a:lnTo>
                <a:lnTo>
                  <a:pt x="2850" y="516"/>
                </a:lnTo>
                <a:lnTo>
                  <a:pt x="2841" y="539"/>
                </a:lnTo>
                <a:lnTo>
                  <a:pt x="2836" y="549"/>
                </a:lnTo>
                <a:lnTo>
                  <a:pt x="2831" y="555"/>
                </a:lnTo>
                <a:lnTo>
                  <a:pt x="2817" y="573"/>
                </a:lnTo>
                <a:lnTo>
                  <a:pt x="2799" y="589"/>
                </a:lnTo>
                <a:lnTo>
                  <a:pt x="2780" y="604"/>
                </a:lnTo>
                <a:lnTo>
                  <a:pt x="2757" y="618"/>
                </a:lnTo>
                <a:lnTo>
                  <a:pt x="2742" y="625"/>
                </a:lnTo>
                <a:lnTo>
                  <a:pt x="2726" y="631"/>
                </a:lnTo>
                <a:lnTo>
                  <a:pt x="2713" y="633"/>
                </a:lnTo>
                <a:lnTo>
                  <a:pt x="2700" y="635"/>
                </a:lnTo>
                <a:lnTo>
                  <a:pt x="2689" y="633"/>
                </a:lnTo>
                <a:lnTo>
                  <a:pt x="2680" y="631"/>
                </a:lnTo>
                <a:lnTo>
                  <a:pt x="2670" y="626"/>
                </a:lnTo>
                <a:lnTo>
                  <a:pt x="2662" y="620"/>
                </a:lnTo>
                <a:lnTo>
                  <a:pt x="2655" y="612"/>
                </a:lnTo>
                <a:lnTo>
                  <a:pt x="2649" y="603"/>
                </a:lnTo>
                <a:lnTo>
                  <a:pt x="2646" y="592"/>
                </a:lnTo>
                <a:lnTo>
                  <a:pt x="2645" y="581"/>
                </a:lnTo>
                <a:lnTo>
                  <a:pt x="2645" y="568"/>
                </a:lnTo>
                <a:lnTo>
                  <a:pt x="2647" y="554"/>
                </a:lnTo>
                <a:lnTo>
                  <a:pt x="2650" y="539"/>
                </a:lnTo>
                <a:lnTo>
                  <a:pt x="2653" y="524"/>
                </a:lnTo>
                <a:lnTo>
                  <a:pt x="2659" y="508"/>
                </a:lnTo>
                <a:lnTo>
                  <a:pt x="2665" y="493"/>
                </a:lnTo>
                <a:lnTo>
                  <a:pt x="2672" y="475"/>
                </a:lnTo>
                <a:lnTo>
                  <a:pt x="2681" y="458"/>
                </a:lnTo>
                <a:lnTo>
                  <a:pt x="2690" y="442"/>
                </a:lnTo>
                <a:lnTo>
                  <a:pt x="2699" y="426"/>
                </a:lnTo>
                <a:lnTo>
                  <a:pt x="2708" y="412"/>
                </a:lnTo>
                <a:lnTo>
                  <a:pt x="2718" y="399"/>
                </a:lnTo>
                <a:lnTo>
                  <a:pt x="2727" y="388"/>
                </a:lnTo>
                <a:lnTo>
                  <a:pt x="2737" y="379"/>
                </a:lnTo>
                <a:lnTo>
                  <a:pt x="2746" y="370"/>
                </a:lnTo>
                <a:lnTo>
                  <a:pt x="2756" y="363"/>
                </a:lnTo>
                <a:lnTo>
                  <a:pt x="2775" y="352"/>
                </a:lnTo>
                <a:lnTo>
                  <a:pt x="2784" y="349"/>
                </a:lnTo>
                <a:lnTo>
                  <a:pt x="2795" y="345"/>
                </a:lnTo>
                <a:lnTo>
                  <a:pt x="2805" y="343"/>
                </a:lnTo>
                <a:lnTo>
                  <a:pt x="2814" y="340"/>
                </a:lnTo>
                <a:lnTo>
                  <a:pt x="2825" y="339"/>
                </a:lnTo>
                <a:lnTo>
                  <a:pt x="2835" y="339"/>
                </a:lnTo>
                <a:lnTo>
                  <a:pt x="2846" y="339"/>
                </a:lnTo>
                <a:lnTo>
                  <a:pt x="2862" y="340"/>
                </a:lnTo>
                <a:lnTo>
                  <a:pt x="2904" y="348"/>
                </a:lnTo>
                <a:lnTo>
                  <a:pt x="2875" y="440"/>
                </a:lnTo>
                <a:close/>
                <a:moveTo>
                  <a:pt x="2073" y="308"/>
                </a:moveTo>
                <a:lnTo>
                  <a:pt x="2073" y="308"/>
                </a:lnTo>
                <a:lnTo>
                  <a:pt x="2067" y="305"/>
                </a:lnTo>
                <a:lnTo>
                  <a:pt x="2060" y="301"/>
                </a:lnTo>
                <a:lnTo>
                  <a:pt x="2045" y="296"/>
                </a:lnTo>
                <a:lnTo>
                  <a:pt x="2027" y="293"/>
                </a:lnTo>
                <a:lnTo>
                  <a:pt x="2007" y="292"/>
                </a:lnTo>
                <a:lnTo>
                  <a:pt x="1992" y="293"/>
                </a:lnTo>
                <a:lnTo>
                  <a:pt x="1976" y="294"/>
                </a:lnTo>
                <a:lnTo>
                  <a:pt x="1962" y="296"/>
                </a:lnTo>
                <a:lnTo>
                  <a:pt x="1948" y="299"/>
                </a:lnTo>
                <a:lnTo>
                  <a:pt x="1933" y="302"/>
                </a:lnTo>
                <a:lnTo>
                  <a:pt x="1919" y="307"/>
                </a:lnTo>
                <a:lnTo>
                  <a:pt x="1906" y="313"/>
                </a:lnTo>
                <a:lnTo>
                  <a:pt x="1893" y="320"/>
                </a:lnTo>
                <a:lnTo>
                  <a:pt x="1880" y="327"/>
                </a:lnTo>
                <a:lnTo>
                  <a:pt x="1867" y="336"/>
                </a:lnTo>
                <a:lnTo>
                  <a:pt x="1855" y="345"/>
                </a:lnTo>
                <a:lnTo>
                  <a:pt x="1841" y="355"/>
                </a:lnTo>
                <a:lnTo>
                  <a:pt x="1830" y="365"/>
                </a:lnTo>
                <a:lnTo>
                  <a:pt x="1818" y="377"/>
                </a:lnTo>
                <a:lnTo>
                  <a:pt x="1807" y="390"/>
                </a:lnTo>
                <a:lnTo>
                  <a:pt x="1795" y="404"/>
                </a:lnTo>
                <a:lnTo>
                  <a:pt x="1777" y="429"/>
                </a:lnTo>
                <a:lnTo>
                  <a:pt x="1762" y="454"/>
                </a:lnTo>
                <a:lnTo>
                  <a:pt x="1747" y="479"/>
                </a:lnTo>
                <a:lnTo>
                  <a:pt x="1737" y="502"/>
                </a:lnTo>
                <a:lnTo>
                  <a:pt x="1728" y="527"/>
                </a:lnTo>
                <a:lnTo>
                  <a:pt x="1721" y="552"/>
                </a:lnTo>
                <a:lnTo>
                  <a:pt x="1717" y="577"/>
                </a:lnTo>
                <a:lnTo>
                  <a:pt x="1716" y="603"/>
                </a:lnTo>
                <a:lnTo>
                  <a:pt x="1717" y="614"/>
                </a:lnTo>
                <a:lnTo>
                  <a:pt x="1719" y="625"/>
                </a:lnTo>
                <a:lnTo>
                  <a:pt x="1720" y="636"/>
                </a:lnTo>
                <a:lnTo>
                  <a:pt x="1722" y="645"/>
                </a:lnTo>
                <a:lnTo>
                  <a:pt x="1726" y="654"/>
                </a:lnTo>
                <a:lnTo>
                  <a:pt x="1729" y="661"/>
                </a:lnTo>
                <a:lnTo>
                  <a:pt x="1734" y="668"/>
                </a:lnTo>
                <a:lnTo>
                  <a:pt x="1739" y="674"/>
                </a:lnTo>
                <a:lnTo>
                  <a:pt x="1745" y="680"/>
                </a:lnTo>
                <a:lnTo>
                  <a:pt x="1752" y="684"/>
                </a:lnTo>
                <a:lnTo>
                  <a:pt x="1759" y="688"/>
                </a:lnTo>
                <a:lnTo>
                  <a:pt x="1768" y="691"/>
                </a:lnTo>
                <a:lnTo>
                  <a:pt x="1776" y="693"/>
                </a:lnTo>
                <a:lnTo>
                  <a:pt x="1785" y="695"/>
                </a:lnTo>
                <a:lnTo>
                  <a:pt x="1795" y="697"/>
                </a:lnTo>
                <a:lnTo>
                  <a:pt x="1806" y="697"/>
                </a:lnTo>
                <a:lnTo>
                  <a:pt x="1819" y="697"/>
                </a:lnTo>
                <a:lnTo>
                  <a:pt x="1832" y="694"/>
                </a:lnTo>
                <a:lnTo>
                  <a:pt x="1846" y="693"/>
                </a:lnTo>
                <a:lnTo>
                  <a:pt x="1861" y="689"/>
                </a:lnTo>
                <a:lnTo>
                  <a:pt x="1876" y="686"/>
                </a:lnTo>
                <a:lnTo>
                  <a:pt x="1890" y="681"/>
                </a:lnTo>
                <a:lnTo>
                  <a:pt x="1921" y="669"/>
                </a:lnTo>
                <a:lnTo>
                  <a:pt x="1955" y="654"/>
                </a:lnTo>
                <a:lnTo>
                  <a:pt x="1988" y="636"/>
                </a:lnTo>
                <a:lnTo>
                  <a:pt x="2023" y="613"/>
                </a:lnTo>
                <a:lnTo>
                  <a:pt x="2060" y="588"/>
                </a:lnTo>
                <a:lnTo>
                  <a:pt x="2039" y="568"/>
                </a:lnTo>
                <a:lnTo>
                  <a:pt x="2004" y="588"/>
                </a:lnTo>
                <a:lnTo>
                  <a:pt x="1971" y="605"/>
                </a:lnTo>
                <a:lnTo>
                  <a:pt x="1945" y="617"/>
                </a:lnTo>
                <a:lnTo>
                  <a:pt x="1923" y="626"/>
                </a:lnTo>
                <a:lnTo>
                  <a:pt x="1908" y="631"/>
                </a:lnTo>
                <a:lnTo>
                  <a:pt x="1894" y="635"/>
                </a:lnTo>
                <a:lnTo>
                  <a:pt x="1881" y="636"/>
                </a:lnTo>
                <a:lnTo>
                  <a:pt x="1868" y="637"/>
                </a:lnTo>
                <a:lnTo>
                  <a:pt x="1856" y="636"/>
                </a:lnTo>
                <a:lnTo>
                  <a:pt x="1845" y="633"/>
                </a:lnTo>
                <a:lnTo>
                  <a:pt x="1836" y="630"/>
                </a:lnTo>
                <a:lnTo>
                  <a:pt x="1828" y="624"/>
                </a:lnTo>
                <a:lnTo>
                  <a:pt x="1825" y="620"/>
                </a:lnTo>
                <a:lnTo>
                  <a:pt x="1822" y="616"/>
                </a:lnTo>
                <a:lnTo>
                  <a:pt x="1819" y="606"/>
                </a:lnTo>
                <a:lnTo>
                  <a:pt x="1815" y="593"/>
                </a:lnTo>
                <a:lnTo>
                  <a:pt x="1815" y="577"/>
                </a:lnTo>
                <a:lnTo>
                  <a:pt x="1816" y="555"/>
                </a:lnTo>
                <a:lnTo>
                  <a:pt x="1820" y="530"/>
                </a:lnTo>
                <a:lnTo>
                  <a:pt x="1915" y="496"/>
                </a:lnTo>
                <a:lnTo>
                  <a:pt x="1948" y="483"/>
                </a:lnTo>
                <a:lnTo>
                  <a:pt x="1970" y="474"/>
                </a:lnTo>
                <a:lnTo>
                  <a:pt x="2002" y="458"/>
                </a:lnTo>
                <a:lnTo>
                  <a:pt x="2030" y="443"/>
                </a:lnTo>
                <a:lnTo>
                  <a:pt x="2051" y="429"/>
                </a:lnTo>
                <a:lnTo>
                  <a:pt x="2061" y="420"/>
                </a:lnTo>
                <a:lnTo>
                  <a:pt x="2068" y="413"/>
                </a:lnTo>
                <a:lnTo>
                  <a:pt x="2080" y="399"/>
                </a:lnTo>
                <a:lnTo>
                  <a:pt x="2085" y="392"/>
                </a:lnTo>
                <a:lnTo>
                  <a:pt x="2088" y="383"/>
                </a:lnTo>
                <a:lnTo>
                  <a:pt x="2092" y="376"/>
                </a:lnTo>
                <a:lnTo>
                  <a:pt x="2093" y="369"/>
                </a:lnTo>
                <a:lnTo>
                  <a:pt x="2095" y="362"/>
                </a:lnTo>
                <a:lnTo>
                  <a:pt x="2095" y="354"/>
                </a:lnTo>
                <a:lnTo>
                  <a:pt x="2095" y="346"/>
                </a:lnTo>
                <a:lnTo>
                  <a:pt x="2094" y="340"/>
                </a:lnTo>
                <a:lnTo>
                  <a:pt x="2092" y="333"/>
                </a:lnTo>
                <a:lnTo>
                  <a:pt x="2089" y="328"/>
                </a:lnTo>
                <a:lnTo>
                  <a:pt x="2086" y="323"/>
                </a:lnTo>
                <a:lnTo>
                  <a:pt x="2082" y="318"/>
                </a:lnTo>
                <a:lnTo>
                  <a:pt x="2078" y="313"/>
                </a:lnTo>
                <a:lnTo>
                  <a:pt x="2073" y="308"/>
                </a:lnTo>
                <a:close/>
                <a:moveTo>
                  <a:pt x="1974" y="427"/>
                </a:moveTo>
                <a:lnTo>
                  <a:pt x="1974" y="427"/>
                </a:lnTo>
                <a:lnTo>
                  <a:pt x="1961" y="437"/>
                </a:lnTo>
                <a:lnTo>
                  <a:pt x="1946" y="446"/>
                </a:lnTo>
                <a:lnTo>
                  <a:pt x="1931" y="456"/>
                </a:lnTo>
                <a:lnTo>
                  <a:pt x="1913" y="465"/>
                </a:lnTo>
                <a:lnTo>
                  <a:pt x="1894" y="474"/>
                </a:lnTo>
                <a:lnTo>
                  <a:pt x="1874" y="483"/>
                </a:lnTo>
                <a:lnTo>
                  <a:pt x="1827" y="500"/>
                </a:lnTo>
                <a:lnTo>
                  <a:pt x="1834" y="474"/>
                </a:lnTo>
                <a:lnTo>
                  <a:pt x="1843" y="448"/>
                </a:lnTo>
                <a:lnTo>
                  <a:pt x="1855" y="421"/>
                </a:lnTo>
                <a:lnTo>
                  <a:pt x="1867" y="395"/>
                </a:lnTo>
                <a:lnTo>
                  <a:pt x="1877" y="380"/>
                </a:lnTo>
                <a:lnTo>
                  <a:pt x="1889" y="365"/>
                </a:lnTo>
                <a:lnTo>
                  <a:pt x="1901" y="354"/>
                </a:lnTo>
                <a:lnTo>
                  <a:pt x="1915" y="344"/>
                </a:lnTo>
                <a:lnTo>
                  <a:pt x="1925" y="338"/>
                </a:lnTo>
                <a:lnTo>
                  <a:pt x="1937" y="333"/>
                </a:lnTo>
                <a:lnTo>
                  <a:pt x="1948" y="331"/>
                </a:lnTo>
                <a:lnTo>
                  <a:pt x="1958" y="331"/>
                </a:lnTo>
                <a:lnTo>
                  <a:pt x="1969" y="331"/>
                </a:lnTo>
                <a:lnTo>
                  <a:pt x="1979" y="333"/>
                </a:lnTo>
                <a:lnTo>
                  <a:pt x="1987" y="337"/>
                </a:lnTo>
                <a:lnTo>
                  <a:pt x="1994" y="343"/>
                </a:lnTo>
                <a:lnTo>
                  <a:pt x="2000" y="349"/>
                </a:lnTo>
                <a:lnTo>
                  <a:pt x="2004" y="356"/>
                </a:lnTo>
                <a:lnTo>
                  <a:pt x="2007" y="364"/>
                </a:lnTo>
                <a:lnTo>
                  <a:pt x="2007" y="374"/>
                </a:lnTo>
                <a:lnTo>
                  <a:pt x="2007" y="381"/>
                </a:lnTo>
                <a:lnTo>
                  <a:pt x="2006" y="388"/>
                </a:lnTo>
                <a:lnTo>
                  <a:pt x="2002" y="394"/>
                </a:lnTo>
                <a:lnTo>
                  <a:pt x="1999" y="401"/>
                </a:lnTo>
                <a:lnTo>
                  <a:pt x="1994" y="407"/>
                </a:lnTo>
                <a:lnTo>
                  <a:pt x="1989" y="414"/>
                </a:lnTo>
                <a:lnTo>
                  <a:pt x="1974" y="42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177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3"/>
          <p:cNvSpPr>
            <a:spLocks noEditPoints="1"/>
          </p:cNvSpPr>
          <p:nvPr userDrawn="1"/>
        </p:nvSpPr>
        <p:spPr bwMode="auto">
          <a:xfrm>
            <a:off x="7658100" y="317500"/>
            <a:ext cx="1236663" cy="263525"/>
          </a:xfrm>
          <a:custGeom>
            <a:avLst/>
            <a:gdLst>
              <a:gd name="T0" fmla="*/ 2147483646 w 3284"/>
              <a:gd name="T1" fmla="*/ 2147483646 h 699"/>
              <a:gd name="T2" fmla="*/ 2147483646 w 3284"/>
              <a:gd name="T3" fmla="*/ 2147483646 h 699"/>
              <a:gd name="T4" fmla="*/ 2147483646 w 3284"/>
              <a:gd name="T5" fmla="*/ 2147483646 h 699"/>
              <a:gd name="T6" fmla="*/ 2147483646 w 3284"/>
              <a:gd name="T7" fmla="*/ 2147483646 h 699"/>
              <a:gd name="T8" fmla="*/ 2147483646 w 3284"/>
              <a:gd name="T9" fmla="*/ 2147483646 h 699"/>
              <a:gd name="T10" fmla="*/ 2147483646 w 3284"/>
              <a:gd name="T11" fmla="*/ 2147483646 h 699"/>
              <a:gd name="T12" fmla="*/ 2147483646 w 3284"/>
              <a:gd name="T13" fmla="*/ 2147483646 h 699"/>
              <a:gd name="T14" fmla="*/ 2147483646 w 3284"/>
              <a:gd name="T15" fmla="*/ 2147483646 h 699"/>
              <a:gd name="T16" fmla="*/ 0 w 3284"/>
              <a:gd name="T17" fmla="*/ 2147483646 h 699"/>
              <a:gd name="T18" fmla="*/ 2147483646 w 3284"/>
              <a:gd name="T19" fmla="*/ 2147483646 h 699"/>
              <a:gd name="T20" fmla="*/ 2147483646 w 3284"/>
              <a:gd name="T21" fmla="*/ 2147483646 h 699"/>
              <a:gd name="T22" fmla="*/ 2147483646 w 3284"/>
              <a:gd name="T23" fmla="*/ 2147483646 h 699"/>
              <a:gd name="T24" fmla="*/ 2147483646 w 3284"/>
              <a:gd name="T25" fmla="*/ 2147483646 h 699"/>
              <a:gd name="T26" fmla="*/ 2147483646 w 3284"/>
              <a:gd name="T27" fmla="*/ 2147483646 h 699"/>
              <a:gd name="T28" fmla="*/ 2147483646 w 3284"/>
              <a:gd name="T29" fmla="*/ 2147483646 h 699"/>
              <a:gd name="T30" fmla="*/ 2147483646 w 3284"/>
              <a:gd name="T31" fmla="*/ 2147483646 h 699"/>
              <a:gd name="T32" fmla="*/ 2147483646 w 3284"/>
              <a:gd name="T33" fmla="*/ 2147483646 h 699"/>
              <a:gd name="T34" fmla="*/ 2147483646 w 3284"/>
              <a:gd name="T35" fmla="*/ 2147483646 h 699"/>
              <a:gd name="T36" fmla="*/ 2147483646 w 3284"/>
              <a:gd name="T37" fmla="*/ 2147483646 h 699"/>
              <a:gd name="T38" fmla="*/ 2147483646 w 3284"/>
              <a:gd name="T39" fmla="*/ 2147483646 h 699"/>
              <a:gd name="T40" fmla="*/ 2147483646 w 3284"/>
              <a:gd name="T41" fmla="*/ 2147483646 h 699"/>
              <a:gd name="T42" fmla="*/ 2147483646 w 3284"/>
              <a:gd name="T43" fmla="*/ 2147483646 h 699"/>
              <a:gd name="T44" fmla="*/ 2147483646 w 3284"/>
              <a:gd name="T45" fmla="*/ 2147483646 h 699"/>
              <a:gd name="T46" fmla="*/ 2147483646 w 3284"/>
              <a:gd name="T47" fmla="*/ 2147483646 h 699"/>
              <a:gd name="T48" fmla="*/ 2147483646 w 3284"/>
              <a:gd name="T49" fmla="*/ 2147483646 h 699"/>
              <a:gd name="T50" fmla="*/ 2147483646 w 3284"/>
              <a:gd name="T51" fmla="*/ 2147483646 h 699"/>
              <a:gd name="T52" fmla="*/ 2147483646 w 3284"/>
              <a:gd name="T53" fmla="*/ 2147483646 h 699"/>
              <a:gd name="T54" fmla="*/ 2147483646 w 3284"/>
              <a:gd name="T55" fmla="*/ 2147483646 h 699"/>
              <a:gd name="T56" fmla="*/ 2147483646 w 3284"/>
              <a:gd name="T57" fmla="*/ 2147483646 h 699"/>
              <a:gd name="T58" fmla="*/ 2147483646 w 3284"/>
              <a:gd name="T59" fmla="*/ 2147483646 h 699"/>
              <a:gd name="T60" fmla="*/ 2147483646 w 3284"/>
              <a:gd name="T61" fmla="*/ 2147483646 h 699"/>
              <a:gd name="T62" fmla="*/ 2147483646 w 3284"/>
              <a:gd name="T63" fmla="*/ 2147483646 h 699"/>
              <a:gd name="T64" fmla="*/ 2147483646 w 3284"/>
              <a:gd name="T65" fmla="*/ 2147483646 h 699"/>
              <a:gd name="T66" fmla="*/ 2147483646 w 3284"/>
              <a:gd name="T67" fmla="*/ 2147483646 h 699"/>
              <a:gd name="T68" fmla="*/ 2147483646 w 3284"/>
              <a:gd name="T69" fmla="*/ 2147483646 h 699"/>
              <a:gd name="T70" fmla="*/ 2147483646 w 3284"/>
              <a:gd name="T71" fmla="*/ 2147483646 h 699"/>
              <a:gd name="T72" fmla="*/ 2147483646 w 3284"/>
              <a:gd name="T73" fmla="*/ 2147483646 h 699"/>
              <a:gd name="T74" fmla="*/ 2147483646 w 3284"/>
              <a:gd name="T75" fmla="*/ 2147483646 h 699"/>
              <a:gd name="T76" fmla="*/ 2147483646 w 3284"/>
              <a:gd name="T77" fmla="*/ 2147483646 h 699"/>
              <a:gd name="T78" fmla="*/ 2147483646 w 3284"/>
              <a:gd name="T79" fmla="*/ 2147483646 h 699"/>
              <a:gd name="T80" fmla="*/ 2147483646 w 3284"/>
              <a:gd name="T81" fmla="*/ 2147483646 h 699"/>
              <a:gd name="T82" fmla="*/ 2147483646 w 3284"/>
              <a:gd name="T83" fmla="*/ 2147483646 h 699"/>
              <a:gd name="T84" fmla="*/ 2147483646 w 3284"/>
              <a:gd name="T85" fmla="*/ 2147483646 h 699"/>
              <a:gd name="T86" fmla="*/ 2147483646 w 3284"/>
              <a:gd name="T87" fmla="*/ 2147483646 h 699"/>
              <a:gd name="T88" fmla="*/ 2147483646 w 3284"/>
              <a:gd name="T89" fmla="*/ 2147483646 h 699"/>
              <a:gd name="T90" fmla="*/ 2147483646 w 3284"/>
              <a:gd name="T91" fmla="*/ 2147483646 h 699"/>
              <a:gd name="T92" fmla="*/ 2147483646 w 3284"/>
              <a:gd name="T93" fmla="*/ 2147483646 h 699"/>
              <a:gd name="T94" fmla="*/ 2147483646 w 3284"/>
              <a:gd name="T95" fmla="*/ 2147483646 h 699"/>
              <a:gd name="T96" fmla="*/ 2147483646 w 3284"/>
              <a:gd name="T97" fmla="*/ 2147483646 h 699"/>
              <a:gd name="T98" fmla="*/ 2147483646 w 3284"/>
              <a:gd name="T99" fmla="*/ 2147483646 h 699"/>
              <a:gd name="T100" fmla="*/ 2147483646 w 3284"/>
              <a:gd name="T101" fmla="*/ 2147483646 h 699"/>
              <a:gd name="T102" fmla="*/ 2147483646 w 3284"/>
              <a:gd name="T103" fmla="*/ 2147483646 h 699"/>
              <a:gd name="T104" fmla="*/ 2147483646 w 3284"/>
              <a:gd name="T105" fmla="*/ 2147483646 h 699"/>
              <a:gd name="T106" fmla="*/ 2147483646 w 3284"/>
              <a:gd name="T107" fmla="*/ 2147483646 h 699"/>
              <a:gd name="T108" fmla="*/ 2147483646 w 3284"/>
              <a:gd name="T109" fmla="*/ 2147483646 h 699"/>
              <a:gd name="T110" fmla="*/ 2147483646 w 3284"/>
              <a:gd name="T111" fmla="*/ 2147483646 h 699"/>
              <a:gd name="T112" fmla="*/ 2147483646 w 3284"/>
              <a:gd name="T113" fmla="*/ 2147483646 h 699"/>
              <a:gd name="T114" fmla="*/ 2147483646 w 3284"/>
              <a:gd name="T115" fmla="*/ 2147483646 h 699"/>
              <a:gd name="T116" fmla="*/ 2147483646 w 3284"/>
              <a:gd name="T117" fmla="*/ 2147483646 h 699"/>
              <a:gd name="T118" fmla="*/ 2147483646 w 3284"/>
              <a:gd name="T119" fmla="*/ 2147483646 h 699"/>
              <a:gd name="T120" fmla="*/ 2147483646 w 3284"/>
              <a:gd name="T121" fmla="*/ 2147483646 h 699"/>
              <a:gd name="T122" fmla="*/ 2147483646 w 3284"/>
              <a:gd name="T123" fmla="*/ 2147483646 h 69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284" h="699">
                <a:moveTo>
                  <a:pt x="1771" y="321"/>
                </a:moveTo>
                <a:lnTo>
                  <a:pt x="1771" y="321"/>
                </a:lnTo>
                <a:lnTo>
                  <a:pt x="1776" y="317"/>
                </a:lnTo>
                <a:lnTo>
                  <a:pt x="1779" y="312"/>
                </a:lnTo>
                <a:lnTo>
                  <a:pt x="1782" y="306"/>
                </a:lnTo>
                <a:lnTo>
                  <a:pt x="1783" y="300"/>
                </a:lnTo>
                <a:lnTo>
                  <a:pt x="1782" y="294"/>
                </a:lnTo>
                <a:lnTo>
                  <a:pt x="1779" y="288"/>
                </a:lnTo>
                <a:lnTo>
                  <a:pt x="1776" y="283"/>
                </a:lnTo>
                <a:lnTo>
                  <a:pt x="1771" y="278"/>
                </a:lnTo>
                <a:lnTo>
                  <a:pt x="1764" y="275"/>
                </a:lnTo>
                <a:lnTo>
                  <a:pt x="1757" y="271"/>
                </a:lnTo>
                <a:lnTo>
                  <a:pt x="1748" y="270"/>
                </a:lnTo>
                <a:lnTo>
                  <a:pt x="1740" y="269"/>
                </a:lnTo>
                <a:lnTo>
                  <a:pt x="1734" y="270"/>
                </a:lnTo>
                <a:lnTo>
                  <a:pt x="1727" y="271"/>
                </a:lnTo>
                <a:lnTo>
                  <a:pt x="1713" y="276"/>
                </a:lnTo>
                <a:lnTo>
                  <a:pt x="1696" y="283"/>
                </a:lnTo>
                <a:lnTo>
                  <a:pt x="1678" y="295"/>
                </a:lnTo>
                <a:lnTo>
                  <a:pt x="1659" y="308"/>
                </a:lnTo>
                <a:lnTo>
                  <a:pt x="1641" y="323"/>
                </a:lnTo>
                <a:lnTo>
                  <a:pt x="1623" y="337"/>
                </a:lnTo>
                <a:lnTo>
                  <a:pt x="1605" y="352"/>
                </a:lnTo>
                <a:lnTo>
                  <a:pt x="1589" y="369"/>
                </a:lnTo>
                <a:lnTo>
                  <a:pt x="1572" y="386"/>
                </a:lnTo>
                <a:lnTo>
                  <a:pt x="1555" y="404"/>
                </a:lnTo>
                <a:lnTo>
                  <a:pt x="1540" y="421"/>
                </a:lnTo>
                <a:lnTo>
                  <a:pt x="1566" y="338"/>
                </a:lnTo>
                <a:lnTo>
                  <a:pt x="1572" y="317"/>
                </a:lnTo>
                <a:lnTo>
                  <a:pt x="1574" y="306"/>
                </a:lnTo>
                <a:lnTo>
                  <a:pt x="1574" y="303"/>
                </a:lnTo>
                <a:lnTo>
                  <a:pt x="1573" y="300"/>
                </a:lnTo>
                <a:lnTo>
                  <a:pt x="1571" y="298"/>
                </a:lnTo>
                <a:lnTo>
                  <a:pt x="1568" y="296"/>
                </a:lnTo>
                <a:lnTo>
                  <a:pt x="1560" y="293"/>
                </a:lnTo>
                <a:lnTo>
                  <a:pt x="1551" y="292"/>
                </a:lnTo>
                <a:lnTo>
                  <a:pt x="1534" y="293"/>
                </a:lnTo>
                <a:lnTo>
                  <a:pt x="1514" y="298"/>
                </a:lnTo>
                <a:lnTo>
                  <a:pt x="1489" y="306"/>
                </a:lnTo>
                <a:lnTo>
                  <a:pt x="1462" y="315"/>
                </a:lnTo>
                <a:lnTo>
                  <a:pt x="1433" y="330"/>
                </a:lnTo>
                <a:lnTo>
                  <a:pt x="1404" y="346"/>
                </a:lnTo>
                <a:lnTo>
                  <a:pt x="1375" y="365"/>
                </a:lnTo>
                <a:lnTo>
                  <a:pt x="1346" y="388"/>
                </a:lnTo>
                <a:lnTo>
                  <a:pt x="1365" y="404"/>
                </a:lnTo>
                <a:lnTo>
                  <a:pt x="1406" y="374"/>
                </a:lnTo>
                <a:lnTo>
                  <a:pt x="1422" y="363"/>
                </a:lnTo>
                <a:lnTo>
                  <a:pt x="1433" y="357"/>
                </a:lnTo>
                <a:lnTo>
                  <a:pt x="1449" y="350"/>
                </a:lnTo>
                <a:lnTo>
                  <a:pt x="1455" y="348"/>
                </a:lnTo>
                <a:lnTo>
                  <a:pt x="1460" y="348"/>
                </a:lnTo>
                <a:lnTo>
                  <a:pt x="1466" y="348"/>
                </a:lnTo>
                <a:lnTo>
                  <a:pt x="1471" y="350"/>
                </a:lnTo>
                <a:lnTo>
                  <a:pt x="1473" y="354"/>
                </a:lnTo>
                <a:lnTo>
                  <a:pt x="1474" y="358"/>
                </a:lnTo>
                <a:lnTo>
                  <a:pt x="1472" y="368"/>
                </a:lnTo>
                <a:lnTo>
                  <a:pt x="1468" y="384"/>
                </a:lnTo>
                <a:lnTo>
                  <a:pt x="1443" y="469"/>
                </a:lnTo>
                <a:lnTo>
                  <a:pt x="1415" y="560"/>
                </a:lnTo>
                <a:lnTo>
                  <a:pt x="1372" y="685"/>
                </a:lnTo>
                <a:lnTo>
                  <a:pt x="1462" y="685"/>
                </a:lnTo>
                <a:lnTo>
                  <a:pt x="1490" y="594"/>
                </a:lnTo>
                <a:lnTo>
                  <a:pt x="1503" y="552"/>
                </a:lnTo>
                <a:lnTo>
                  <a:pt x="1514" y="520"/>
                </a:lnTo>
                <a:lnTo>
                  <a:pt x="1523" y="495"/>
                </a:lnTo>
                <a:lnTo>
                  <a:pt x="1530" y="479"/>
                </a:lnTo>
                <a:lnTo>
                  <a:pt x="1539" y="465"/>
                </a:lnTo>
                <a:lnTo>
                  <a:pt x="1548" y="451"/>
                </a:lnTo>
                <a:lnTo>
                  <a:pt x="1561" y="436"/>
                </a:lnTo>
                <a:lnTo>
                  <a:pt x="1577" y="420"/>
                </a:lnTo>
                <a:lnTo>
                  <a:pt x="1593" y="405"/>
                </a:lnTo>
                <a:lnTo>
                  <a:pt x="1609" y="390"/>
                </a:lnTo>
                <a:lnTo>
                  <a:pt x="1624" y="380"/>
                </a:lnTo>
                <a:lnTo>
                  <a:pt x="1639" y="370"/>
                </a:lnTo>
                <a:lnTo>
                  <a:pt x="1654" y="362"/>
                </a:lnTo>
                <a:lnTo>
                  <a:pt x="1671" y="355"/>
                </a:lnTo>
                <a:lnTo>
                  <a:pt x="1690" y="349"/>
                </a:lnTo>
                <a:lnTo>
                  <a:pt x="1712" y="342"/>
                </a:lnTo>
                <a:lnTo>
                  <a:pt x="1733" y="337"/>
                </a:lnTo>
                <a:lnTo>
                  <a:pt x="1751" y="331"/>
                </a:lnTo>
                <a:lnTo>
                  <a:pt x="1763" y="326"/>
                </a:lnTo>
                <a:lnTo>
                  <a:pt x="1771" y="321"/>
                </a:lnTo>
                <a:close/>
                <a:moveTo>
                  <a:pt x="633" y="130"/>
                </a:moveTo>
                <a:lnTo>
                  <a:pt x="633" y="130"/>
                </a:lnTo>
                <a:lnTo>
                  <a:pt x="631" y="135"/>
                </a:lnTo>
                <a:lnTo>
                  <a:pt x="631" y="139"/>
                </a:lnTo>
                <a:lnTo>
                  <a:pt x="633" y="143"/>
                </a:lnTo>
                <a:lnTo>
                  <a:pt x="635" y="146"/>
                </a:lnTo>
                <a:lnTo>
                  <a:pt x="639" y="149"/>
                </a:lnTo>
                <a:lnTo>
                  <a:pt x="642" y="151"/>
                </a:lnTo>
                <a:lnTo>
                  <a:pt x="646" y="153"/>
                </a:lnTo>
                <a:lnTo>
                  <a:pt x="650" y="155"/>
                </a:lnTo>
                <a:lnTo>
                  <a:pt x="655" y="155"/>
                </a:lnTo>
                <a:lnTo>
                  <a:pt x="664" y="153"/>
                </a:lnTo>
                <a:lnTo>
                  <a:pt x="670" y="150"/>
                </a:lnTo>
                <a:lnTo>
                  <a:pt x="677" y="145"/>
                </a:lnTo>
                <a:lnTo>
                  <a:pt x="683" y="140"/>
                </a:lnTo>
                <a:lnTo>
                  <a:pt x="829" y="0"/>
                </a:lnTo>
                <a:lnTo>
                  <a:pt x="720" y="0"/>
                </a:lnTo>
                <a:lnTo>
                  <a:pt x="633" y="130"/>
                </a:lnTo>
                <a:close/>
                <a:moveTo>
                  <a:pt x="627" y="190"/>
                </a:moveTo>
                <a:lnTo>
                  <a:pt x="627" y="190"/>
                </a:lnTo>
                <a:lnTo>
                  <a:pt x="605" y="174"/>
                </a:lnTo>
                <a:lnTo>
                  <a:pt x="581" y="159"/>
                </a:lnTo>
                <a:lnTo>
                  <a:pt x="556" y="149"/>
                </a:lnTo>
                <a:lnTo>
                  <a:pt x="529" y="138"/>
                </a:lnTo>
                <a:lnTo>
                  <a:pt x="500" y="131"/>
                </a:lnTo>
                <a:lnTo>
                  <a:pt x="470" y="126"/>
                </a:lnTo>
                <a:lnTo>
                  <a:pt x="437" y="122"/>
                </a:lnTo>
                <a:lnTo>
                  <a:pt x="404" y="121"/>
                </a:lnTo>
                <a:lnTo>
                  <a:pt x="375" y="122"/>
                </a:lnTo>
                <a:lnTo>
                  <a:pt x="348" y="124"/>
                </a:lnTo>
                <a:lnTo>
                  <a:pt x="320" y="127"/>
                </a:lnTo>
                <a:lnTo>
                  <a:pt x="294" y="132"/>
                </a:lnTo>
                <a:lnTo>
                  <a:pt x="269" y="139"/>
                </a:lnTo>
                <a:lnTo>
                  <a:pt x="244" y="146"/>
                </a:lnTo>
                <a:lnTo>
                  <a:pt x="220" y="155"/>
                </a:lnTo>
                <a:lnTo>
                  <a:pt x="196" y="165"/>
                </a:lnTo>
                <a:lnTo>
                  <a:pt x="174" y="177"/>
                </a:lnTo>
                <a:lnTo>
                  <a:pt x="152" y="189"/>
                </a:lnTo>
                <a:lnTo>
                  <a:pt x="132" y="203"/>
                </a:lnTo>
                <a:lnTo>
                  <a:pt x="114" y="218"/>
                </a:lnTo>
                <a:lnTo>
                  <a:pt x="96" y="233"/>
                </a:lnTo>
                <a:lnTo>
                  <a:pt x="79" y="249"/>
                </a:lnTo>
                <a:lnTo>
                  <a:pt x="65" y="267"/>
                </a:lnTo>
                <a:lnTo>
                  <a:pt x="51" y="284"/>
                </a:lnTo>
                <a:lnTo>
                  <a:pt x="39" y="303"/>
                </a:lnTo>
                <a:lnTo>
                  <a:pt x="28" y="323"/>
                </a:lnTo>
                <a:lnTo>
                  <a:pt x="20" y="342"/>
                </a:lnTo>
                <a:lnTo>
                  <a:pt x="11" y="361"/>
                </a:lnTo>
                <a:lnTo>
                  <a:pt x="7" y="380"/>
                </a:lnTo>
                <a:lnTo>
                  <a:pt x="2" y="400"/>
                </a:lnTo>
                <a:lnTo>
                  <a:pt x="0" y="419"/>
                </a:lnTo>
                <a:lnTo>
                  <a:pt x="0" y="439"/>
                </a:lnTo>
                <a:lnTo>
                  <a:pt x="0" y="451"/>
                </a:lnTo>
                <a:lnTo>
                  <a:pt x="1" y="463"/>
                </a:lnTo>
                <a:lnTo>
                  <a:pt x="4" y="475"/>
                </a:lnTo>
                <a:lnTo>
                  <a:pt x="8" y="487"/>
                </a:lnTo>
                <a:lnTo>
                  <a:pt x="13" y="499"/>
                </a:lnTo>
                <a:lnTo>
                  <a:pt x="19" y="510"/>
                </a:lnTo>
                <a:lnTo>
                  <a:pt x="26" y="521"/>
                </a:lnTo>
                <a:lnTo>
                  <a:pt x="34" y="533"/>
                </a:lnTo>
                <a:lnTo>
                  <a:pt x="40" y="541"/>
                </a:lnTo>
                <a:lnTo>
                  <a:pt x="46" y="548"/>
                </a:lnTo>
                <a:lnTo>
                  <a:pt x="53" y="552"/>
                </a:lnTo>
                <a:lnTo>
                  <a:pt x="59" y="557"/>
                </a:lnTo>
                <a:lnTo>
                  <a:pt x="66" y="561"/>
                </a:lnTo>
                <a:lnTo>
                  <a:pt x="73" y="563"/>
                </a:lnTo>
                <a:lnTo>
                  <a:pt x="79" y="564"/>
                </a:lnTo>
                <a:lnTo>
                  <a:pt x="87" y="566"/>
                </a:lnTo>
                <a:lnTo>
                  <a:pt x="93" y="564"/>
                </a:lnTo>
                <a:lnTo>
                  <a:pt x="97" y="563"/>
                </a:lnTo>
                <a:lnTo>
                  <a:pt x="103" y="561"/>
                </a:lnTo>
                <a:lnTo>
                  <a:pt x="108" y="557"/>
                </a:lnTo>
                <a:lnTo>
                  <a:pt x="112" y="552"/>
                </a:lnTo>
                <a:lnTo>
                  <a:pt x="115" y="548"/>
                </a:lnTo>
                <a:lnTo>
                  <a:pt x="116" y="543"/>
                </a:lnTo>
                <a:lnTo>
                  <a:pt x="118" y="537"/>
                </a:lnTo>
                <a:lnTo>
                  <a:pt x="116" y="529"/>
                </a:lnTo>
                <a:lnTo>
                  <a:pt x="113" y="523"/>
                </a:lnTo>
                <a:lnTo>
                  <a:pt x="104" y="516"/>
                </a:lnTo>
                <a:lnTo>
                  <a:pt x="91" y="507"/>
                </a:lnTo>
                <a:lnTo>
                  <a:pt x="78" y="500"/>
                </a:lnTo>
                <a:lnTo>
                  <a:pt x="66" y="492"/>
                </a:lnTo>
                <a:lnTo>
                  <a:pt x="57" y="482"/>
                </a:lnTo>
                <a:lnTo>
                  <a:pt x="48" y="471"/>
                </a:lnTo>
                <a:lnTo>
                  <a:pt x="42" y="461"/>
                </a:lnTo>
                <a:lnTo>
                  <a:pt x="38" y="448"/>
                </a:lnTo>
                <a:lnTo>
                  <a:pt x="35" y="435"/>
                </a:lnTo>
                <a:lnTo>
                  <a:pt x="34" y="420"/>
                </a:lnTo>
                <a:lnTo>
                  <a:pt x="35" y="405"/>
                </a:lnTo>
                <a:lnTo>
                  <a:pt x="38" y="389"/>
                </a:lnTo>
                <a:lnTo>
                  <a:pt x="41" y="374"/>
                </a:lnTo>
                <a:lnTo>
                  <a:pt x="46" y="358"/>
                </a:lnTo>
                <a:lnTo>
                  <a:pt x="53" y="343"/>
                </a:lnTo>
                <a:lnTo>
                  <a:pt x="60" y="327"/>
                </a:lnTo>
                <a:lnTo>
                  <a:pt x="70" y="311"/>
                </a:lnTo>
                <a:lnTo>
                  <a:pt x="81" y="295"/>
                </a:lnTo>
                <a:lnTo>
                  <a:pt x="94" y="278"/>
                </a:lnTo>
                <a:lnTo>
                  <a:pt x="107" y="264"/>
                </a:lnTo>
                <a:lnTo>
                  <a:pt x="121" y="250"/>
                </a:lnTo>
                <a:lnTo>
                  <a:pt x="135" y="237"/>
                </a:lnTo>
                <a:lnTo>
                  <a:pt x="152" y="224"/>
                </a:lnTo>
                <a:lnTo>
                  <a:pt x="170" y="212"/>
                </a:lnTo>
                <a:lnTo>
                  <a:pt x="188" y="201"/>
                </a:lnTo>
                <a:lnTo>
                  <a:pt x="207" y="191"/>
                </a:lnTo>
                <a:lnTo>
                  <a:pt x="227" y="182"/>
                </a:lnTo>
                <a:lnTo>
                  <a:pt x="248" y="174"/>
                </a:lnTo>
                <a:lnTo>
                  <a:pt x="269" y="168"/>
                </a:lnTo>
                <a:lnTo>
                  <a:pt x="289" y="162"/>
                </a:lnTo>
                <a:lnTo>
                  <a:pt x="311" y="157"/>
                </a:lnTo>
                <a:lnTo>
                  <a:pt x="332" y="155"/>
                </a:lnTo>
                <a:lnTo>
                  <a:pt x="355" y="152"/>
                </a:lnTo>
                <a:lnTo>
                  <a:pt x="377" y="152"/>
                </a:lnTo>
                <a:lnTo>
                  <a:pt x="404" y="153"/>
                </a:lnTo>
                <a:lnTo>
                  <a:pt x="428" y="156"/>
                </a:lnTo>
                <a:lnTo>
                  <a:pt x="451" y="161"/>
                </a:lnTo>
                <a:lnTo>
                  <a:pt x="474" y="168"/>
                </a:lnTo>
                <a:lnTo>
                  <a:pt x="494" y="177"/>
                </a:lnTo>
                <a:lnTo>
                  <a:pt x="515" y="188"/>
                </a:lnTo>
                <a:lnTo>
                  <a:pt x="532" y="200"/>
                </a:lnTo>
                <a:lnTo>
                  <a:pt x="550" y="215"/>
                </a:lnTo>
                <a:lnTo>
                  <a:pt x="566" y="232"/>
                </a:lnTo>
                <a:lnTo>
                  <a:pt x="579" y="249"/>
                </a:lnTo>
                <a:lnTo>
                  <a:pt x="590" y="268"/>
                </a:lnTo>
                <a:lnTo>
                  <a:pt x="599" y="288"/>
                </a:lnTo>
                <a:lnTo>
                  <a:pt x="606" y="309"/>
                </a:lnTo>
                <a:lnTo>
                  <a:pt x="612" y="332"/>
                </a:lnTo>
                <a:lnTo>
                  <a:pt x="615" y="357"/>
                </a:lnTo>
                <a:lnTo>
                  <a:pt x="616" y="382"/>
                </a:lnTo>
                <a:lnTo>
                  <a:pt x="615" y="401"/>
                </a:lnTo>
                <a:lnTo>
                  <a:pt x="614" y="420"/>
                </a:lnTo>
                <a:lnTo>
                  <a:pt x="610" y="439"/>
                </a:lnTo>
                <a:lnTo>
                  <a:pt x="606" y="458"/>
                </a:lnTo>
                <a:lnTo>
                  <a:pt x="600" y="476"/>
                </a:lnTo>
                <a:lnTo>
                  <a:pt x="594" y="493"/>
                </a:lnTo>
                <a:lnTo>
                  <a:pt x="586" y="511"/>
                </a:lnTo>
                <a:lnTo>
                  <a:pt x="577" y="526"/>
                </a:lnTo>
                <a:lnTo>
                  <a:pt x="567" y="543"/>
                </a:lnTo>
                <a:lnTo>
                  <a:pt x="556" y="557"/>
                </a:lnTo>
                <a:lnTo>
                  <a:pt x="544" y="572"/>
                </a:lnTo>
                <a:lnTo>
                  <a:pt x="531" y="585"/>
                </a:lnTo>
                <a:lnTo>
                  <a:pt x="518" y="597"/>
                </a:lnTo>
                <a:lnTo>
                  <a:pt x="504" y="607"/>
                </a:lnTo>
                <a:lnTo>
                  <a:pt x="488" y="618"/>
                </a:lnTo>
                <a:lnTo>
                  <a:pt x="472" y="626"/>
                </a:lnTo>
                <a:lnTo>
                  <a:pt x="455" y="635"/>
                </a:lnTo>
                <a:lnTo>
                  <a:pt x="437" y="642"/>
                </a:lnTo>
                <a:lnTo>
                  <a:pt x="419" y="648"/>
                </a:lnTo>
                <a:lnTo>
                  <a:pt x="400" y="653"/>
                </a:lnTo>
                <a:lnTo>
                  <a:pt x="381" y="656"/>
                </a:lnTo>
                <a:lnTo>
                  <a:pt x="360" y="658"/>
                </a:lnTo>
                <a:lnTo>
                  <a:pt x="339" y="661"/>
                </a:lnTo>
                <a:lnTo>
                  <a:pt x="317" y="661"/>
                </a:lnTo>
                <a:lnTo>
                  <a:pt x="300" y="661"/>
                </a:lnTo>
                <a:lnTo>
                  <a:pt x="281" y="658"/>
                </a:lnTo>
                <a:lnTo>
                  <a:pt x="261" y="656"/>
                </a:lnTo>
                <a:lnTo>
                  <a:pt x="240" y="653"/>
                </a:lnTo>
                <a:lnTo>
                  <a:pt x="251" y="633"/>
                </a:lnTo>
                <a:lnTo>
                  <a:pt x="262" y="613"/>
                </a:lnTo>
                <a:lnTo>
                  <a:pt x="273" y="589"/>
                </a:lnTo>
                <a:lnTo>
                  <a:pt x="283" y="564"/>
                </a:lnTo>
                <a:lnTo>
                  <a:pt x="293" y="537"/>
                </a:lnTo>
                <a:lnTo>
                  <a:pt x="302" y="507"/>
                </a:lnTo>
                <a:lnTo>
                  <a:pt x="312" y="475"/>
                </a:lnTo>
                <a:lnTo>
                  <a:pt x="321" y="440"/>
                </a:lnTo>
                <a:lnTo>
                  <a:pt x="355" y="311"/>
                </a:lnTo>
                <a:lnTo>
                  <a:pt x="363" y="278"/>
                </a:lnTo>
                <a:lnTo>
                  <a:pt x="373" y="249"/>
                </a:lnTo>
                <a:lnTo>
                  <a:pt x="382" y="220"/>
                </a:lnTo>
                <a:lnTo>
                  <a:pt x="393" y="194"/>
                </a:lnTo>
                <a:lnTo>
                  <a:pt x="357" y="201"/>
                </a:lnTo>
                <a:lnTo>
                  <a:pt x="323" y="207"/>
                </a:lnTo>
                <a:lnTo>
                  <a:pt x="292" y="211"/>
                </a:lnTo>
                <a:lnTo>
                  <a:pt x="263" y="214"/>
                </a:lnTo>
                <a:lnTo>
                  <a:pt x="258" y="234"/>
                </a:lnTo>
                <a:lnTo>
                  <a:pt x="271" y="232"/>
                </a:lnTo>
                <a:lnTo>
                  <a:pt x="280" y="233"/>
                </a:lnTo>
                <a:lnTo>
                  <a:pt x="283" y="236"/>
                </a:lnTo>
                <a:lnTo>
                  <a:pt x="286" y="237"/>
                </a:lnTo>
                <a:lnTo>
                  <a:pt x="288" y="239"/>
                </a:lnTo>
                <a:lnTo>
                  <a:pt x="290" y="242"/>
                </a:lnTo>
                <a:lnTo>
                  <a:pt x="292" y="249"/>
                </a:lnTo>
                <a:lnTo>
                  <a:pt x="290" y="257"/>
                </a:lnTo>
                <a:lnTo>
                  <a:pt x="288" y="268"/>
                </a:lnTo>
                <a:lnTo>
                  <a:pt x="248" y="420"/>
                </a:lnTo>
                <a:lnTo>
                  <a:pt x="213" y="542"/>
                </a:lnTo>
                <a:lnTo>
                  <a:pt x="201" y="574"/>
                </a:lnTo>
                <a:lnTo>
                  <a:pt x="190" y="600"/>
                </a:lnTo>
                <a:lnTo>
                  <a:pt x="181" y="620"/>
                </a:lnTo>
                <a:lnTo>
                  <a:pt x="172" y="635"/>
                </a:lnTo>
                <a:lnTo>
                  <a:pt x="168" y="639"/>
                </a:lnTo>
                <a:lnTo>
                  <a:pt x="163" y="644"/>
                </a:lnTo>
                <a:lnTo>
                  <a:pt x="158" y="649"/>
                </a:lnTo>
                <a:lnTo>
                  <a:pt x="153" y="651"/>
                </a:lnTo>
                <a:lnTo>
                  <a:pt x="145" y="654"/>
                </a:lnTo>
                <a:lnTo>
                  <a:pt x="133" y="656"/>
                </a:lnTo>
                <a:lnTo>
                  <a:pt x="95" y="658"/>
                </a:lnTo>
                <a:lnTo>
                  <a:pt x="83" y="682"/>
                </a:lnTo>
                <a:lnTo>
                  <a:pt x="152" y="680"/>
                </a:lnTo>
                <a:lnTo>
                  <a:pt x="203" y="681"/>
                </a:lnTo>
                <a:lnTo>
                  <a:pt x="257" y="685"/>
                </a:lnTo>
                <a:lnTo>
                  <a:pt x="312" y="687"/>
                </a:lnTo>
                <a:lnTo>
                  <a:pt x="348" y="688"/>
                </a:lnTo>
                <a:lnTo>
                  <a:pt x="369" y="688"/>
                </a:lnTo>
                <a:lnTo>
                  <a:pt x="389" y="687"/>
                </a:lnTo>
                <a:lnTo>
                  <a:pt x="410" y="684"/>
                </a:lnTo>
                <a:lnTo>
                  <a:pt x="430" y="680"/>
                </a:lnTo>
                <a:lnTo>
                  <a:pt x="450" y="675"/>
                </a:lnTo>
                <a:lnTo>
                  <a:pt x="470" y="669"/>
                </a:lnTo>
                <a:lnTo>
                  <a:pt x="492" y="662"/>
                </a:lnTo>
                <a:lnTo>
                  <a:pt x="512" y="655"/>
                </a:lnTo>
                <a:lnTo>
                  <a:pt x="532" y="645"/>
                </a:lnTo>
                <a:lnTo>
                  <a:pt x="552" y="635"/>
                </a:lnTo>
                <a:lnTo>
                  <a:pt x="571" y="623"/>
                </a:lnTo>
                <a:lnTo>
                  <a:pt x="588" y="608"/>
                </a:lnTo>
                <a:lnTo>
                  <a:pt x="605" y="594"/>
                </a:lnTo>
                <a:lnTo>
                  <a:pt x="622" y="577"/>
                </a:lnTo>
                <a:lnTo>
                  <a:pt x="637" y="560"/>
                </a:lnTo>
                <a:lnTo>
                  <a:pt x="652" y="539"/>
                </a:lnTo>
                <a:lnTo>
                  <a:pt x="666" y="519"/>
                </a:lnTo>
                <a:lnTo>
                  <a:pt x="678" y="498"/>
                </a:lnTo>
                <a:lnTo>
                  <a:pt x="687" y="477"/>
                </a:lnTo>
                <a:lnTo>
                  <a:pt x="696" y="455"/>
                </a:lnTo>
                <a:lnTo>
                  <a:pt x="702" y="432"/>
                </a:lnTo>
                <a:lnTo>
                  <a:pt x="707" y="410"/>
                </a:lnTo>
                <a:lnTo>
                  <a:pt x="709" y="387"/>
                </a:lnTo>
                <a:lnTo>
                  <a:pt x="710" y="362"/>
                </a:lnTo>
                <a:lnTo>
                  <a:pt x="709" y="337"/>
                </a:lnTo>
                <a:lnTo>
                  <a:pt x="705" y="313"/>
                </a:lnTo>
                <a:lnTo>
                  <a:pt x="698" y="289"/>
                </a:lnTo>
                <a:lnTo>
                  <a:pt x="689" y="268"/>
                </a:lnTo>
                <a:lnTo>
                  <a:pt x="678" y="246"/>
                </a:lnTo>
                <a:lnTo>
                  <a:pt x="664" y="226"/>
                </a:lnTo>
                <a:lnTo>
                  <a:pt x="647" y="208"/>
                </a:lnTo>
                <a:lnTo>
                  <a:pt x="627" y="190"/>
                </a:lnTo>
                <a:close/>
                <a:moveTo>
                  <a:pt x="1313" y="64"/>
                </a:moveTo>
                <a:lnTo>
                  <a:pt x="1313" y="64"/>
                </a:lnTo>
                <a:lnTo>
                  <a:pt x="1313" y="57"/>
                </a:lnTo>
                <a:lnTo>
                  <a:pt x="1310" y="51"/>
                </a:lnTo>
                <a:lnTo>
                  <a:pt x="1305" y="45"/>
                </a:lnTo>
                <a:lnTo>
                  <a:pt x="1298" y="40"/>
                </a:lnTo>
                <a:lnTo>
                  <a:pt x="1288" y="35"/>
                </a:lnTo>
                <a:lnTo>
                  <a:pt x="1278" y="33"/>
                </a:lnTo>
                <a:lnTo>
                  <a:pt x="1263" y="31"/>
                </a:lnTo>
                <a:lnTo>
                  <a:pt x="1248" y="31"/>
                </a:lnTo>
                <a:lnTo>
                  <a:pt x="1232" y="31"/>
                </a:lnTo>
                <a:lnTo>
                  <a:pt x="1218" y="32"/>
                </a:lnTo>
                <a:lnTo>
                  <a:pt x="1204" y="34"/>
                </a:lnTo>
                <a:lnTo>
                  <a:pt x="1188" y="38"/>
                </a:lnTo>
                <a:lnTo>
                  <a:pt x="1173" y="41"/>
                </a:lnTo>
                <a:lnTo>
                  <a:pt x="1157" y="46"/>
                </a:lnTo>
                <a:lnTo>
                  <a:pt x="1142" y="52"/>
                </a:lnTo>
                <a:lnTo>
                  <a:pt x="1125" y="59"/>
                </a:lnTo>
                <a:lnTo>
                  <a:pt x="1109" y="66"/>
                </a:lnTo>
                <a:lnTo>
                  <a:pt x="1095" y="74"/>
                </a:lnTo>
                <a:lnTo>
                  <a:pt x="1081" y="83"/>
                </a:lnTo>
                <a:lnTo>
                  <a:pt x="1068" y="91"/>
                </a:lnTo>
                <a:lnTo>
                  <a:pt x="1055" y="101"/>
                </a:lnTo>
                <a:lnTo>
                  <a:pt x="1043" y="112"/>
                </a:lnTo>
                <a:lnTo>
                  <a:pt x="1032" y="122"/>
                </a:lnTo>
                <a:lnTo>
                  <a:pt x="1022" y="134"/>
                </a:lnTo>
                <a:lnTo>
                  <a:pt x="1012" y="146"/>
                </a:lnTo>
                <a:lnTo>
                  <a:pt x="1003" y="161"/>
                </a:lnTo>
                <a:lnTo>
                  <a:pt x="994" y="176"/>
                </a:lnTo>
                <a:lnTo>
                  <a:pt x="985" y="193"/>
                </a:lnTo>
                <a:lnTo>
                  <a:pt x="978" y="211"/>
                </a:lnTo>
                <a:lnTo>
                  <a:pt x="970" y="230"/>
                </a:lnTo>
                <a:lnTo>
                  <a:pt x="963" y="250"/>
                </a:lnTo>
                <a:lnTo>
                  <a:pt x="957" y="271"/>
                </a:lnTo>
                <a:lnTo>
                  <a:pt x="885" y="518"/>
                </a:lnTo>
                <a:lnTo>
                  <a:pt x="878" y="545"/>
                </a:lnTo>
                <a:lnTo>
                  <a:pt x="872" y="569"/>
                </a:lnTo>
                <a:lnTo>
                  <a:pt x="870" y="589"/>
                </a:lnTo>
                <a:lnTo>
                  <a:pt x="869" y="607"/>
                </a:lnTo>
                <a:lnTo>
                  <a:pt x="869" y="617"/>
                </a:lnTo>
                <a:lnTo>
                  <a:pt x="871" y="626"/>
                </a:lnTo>
                <a:lnTo>
                  <a:pt x="873" y="636"/>
                </a:lnTo>
                <a:lnTo>
                  <a:pt x="877" y="644"/>
                </a:lnTo>
                <a:lnTo>
                  <a:pt x="882" y="651"/>
                </a:lnTo>
                <a:lnTo>
                  <a:pt x="888" y="660"/>
                </a:lnTo>
                <a:lnTo>
                  <a:pt x="894" y="666"/>
                </a:lnTo>
                <a:lnTo>
                  <a:pt x="902" y="673"/>
                </a:lnTo>
                <a:lnTo>
                  <a:pt x="910" y="679"/>
                </a:lnTo>
                <a:lnTo>
                  <a:pt x="920" y="684"/>
                </a:lnTo>
                <a:lnTo>
                  <a:pt x="931" y="688"/>
                </a:lnTo>
                <a:lnTo>
                  <a:pt x="941" y="692"/>
                </a:lnTo>
                <a:lnTo>
                  <a:pt x="952" y="694"/>
                </a:lnTo>
                <a:lnTo>
                  <a:pt x="964" y="697"/>
                </a:lnTo>
                <a:lnTo>
                  <a:pt x="977" y="698"/>
                </a:lnTo>
                <a:lnTo>
                  <a:pt x="991" y="698"/>
                </a:lnTo>
                <a:lnTo>
                  <a:pt x="1007" y="698"/>
                </a:lnTo>
                <a:lnTo>
                  <a:pt x="1024" y="695"/>
                </a:lnTo>
                <a:lnTo>
                  <a:pt x="1040" y="693"/>
                </a:lnTo>
                <a:lnTo>
                  <a:pt x="1057" y="688"/>
                </a:lnTo>
                <a:lnTo>
                  <a:pt x="1074" y="684"/>
                </a:lnTo>
                <a:lnTo>
                  <a:pt x="1092" y="676"/>
                </a:lnTo>
                <a:lnTo>
                  <a:pt x="1108" y="669"/>
                </a:lnTo>
                <a:lnTo>
                  <a:pt x="1125" y="660"/>
                </a:lnTo>
                <a:lnTo>
                  <a:pt x="1142" y="650"/>
                </a:lnTo>
                <a:lnTo>
                  <a:pt x="1158" y="638"/>
                </a:lnTo>
                <a:lnTo>
                  <a:pt x="1174" y="626"/>
                </a:lnTo>
                <a:lnTo>
                  <a:pt x="1188" y="613"/>
                </a:lnTo>
                <a:lnTo>
                  <a:pt x="1202" y="598"/>
                </a:lnTo>
                <a:lnTo>
                  <a:pt x="1216" y="582"/>
                </a:lnTo>
                <a:lnTo>
                  <a:pt x="1229" y="566"/>
                </a:lnTo>
                <a:lnTo>
                  <a:pt x="1241" y="549"/>
                </a:lnTo>
                <a:lnTo>
                  <a:pt x="1251" y="530"/>
                </a:lnTo>
                <a:lnTo>
                  <a:pt x="1261" y="512"/>
                </a:lnTo>
                <a:lnTo>
                  <a:pt x="1269" y="493"/>
                </a:lnTo>
                <a:lnTo>
                  <a:pt x="1275" y="475"/>
                </a:lnTo>
                <a:lnTo>
                  <a:pt x="1281" y="456"/>
                </a:lnTo>
                <a:lnTo>
                  <a:pt x="1285" y="437"/>
                </a:lnTo>
                <a:lnTo>
                  <a:pt x="1286" y="418"/>
                </a:lnTo>
                <a:lnTo>
                  <a:pt x="1287" y="399"/>
                </a:lnTo>
                <a:lnTo>
                  <a:pt x="1287" y="386"/>
                </a:lnTo>
                <a:lnTo>
                  <a:pt x="1286" y="374"/>
                </a:lnTo>
                <a:lnTo>
                  <a:pt x="1284" y="363"/>
                </a:lnTo>
                <a:lnTo>
                  <a:pt x="1281" y="354"/>
                </a:lnTo>
                <a:lnTo>
                  <a:pt x="1278" y="344"/>
                </a:lnTo>
                <a:lnTo>
                  <a:pt x="1273" y="334"/>
                </a:lnTo>
                <a:lnTo>
                  <a:pt x="1268" y="327"/>
                </a:lnTo>
                <a:lnTo>
                  <a:pt x="1262" y="320"/>
                </a:lnTo>
                <a:lnTo>
                  <a:pt x="1255" y="314"/>
                </a:lnTo>
                <a:lnTo>
                  <a:pt x="1248" y="308"/>
                </a:lnTo>
                <a:lnTo>
                  <a:pt x="1241" y="305"/>
                </a:lnTo>
                <a:lnTo>
                  <a:pt x="1232" y="301"/>
                </a:lnTo>
                <a:lnTo>
                  <a:pt x="1224" y="298"/>
                </a:lnTo>
                <a:lnTo>
                  <a:pt x="1214" y="296"/>
                </a:lnTo>
                <a:lnTo>
                  <a:pt x="1205" y="295"/>
                </a:lnTo>
                <a:lnTo>
                  <a:pt x="1194" y="294"/>
                </a:lnTo>
                <a:lnTo>
                  <a:pt x="1175" y="295"/>
                </a:lnTo>
                <a:lnTo>
                  <a:pt x="1155" y="299"/>
                </a:lnTo>
                <a:lnTo>
                  <a:pt x="1133" y="305"/>
                </a:lnTo>
                <a:lnTo>
                  <a:pt x="1109" y="313"/>
                </a:lnTo>
                <a:lnTo>
                  <a:pt x="1086" y="325"/>
                </a:lnTo>
                <a:lnTo>
                  <a:pt x="1062" y="338"/>
                </a:lnTo>
                <a:lnTo>
                  <a:pt x="1038" y="355"/>
                </a:lnTo>
                <a:lnTo>
                  <a:pt x="1013" y="374"/>
                </a:lnTo>
                <a:lnTo>
                  <a:pt x="1063" y="211"/>
                </a:lnTo>
                <a:lnTo>
                  <a:pt x="1075" y="175"/>
                </a:lnTo>
                <a:lnTo>
                  <a:pt x="1084" y="146"/>
                </a:lnTo>
                <a:lnTo>
                  <a:pt x="1094" y="125"/>
                </a:lnTo>
                <a:lnTo>
                  <a:pt x="1101" y="112"/>
                </a:lnTo>
                <a:lnTo>
                  <a:pt x="1106" y="106"/>
                </a:lnTo>
                <a:lnTo>
                  <a:pt x="1111" y="101"/>
                </a:lnTo>
                <a:lnTo>
                  <a:pt x="1117" y="96"/>
                </a:lnTo>
                <a:lnTo>
                  <a:pt x="1123" y="93"/>
                </a:lnTo>
                <a:lnTo>
                  <a:pt x="1129" y="90"/>
                </a:lnTo>
                <a:lnTo>
                  <a:pt x="1136" y="88"/>
                </a:lnTo>
                <a:lnTo>
                  <a:pt x="1143" y="87"/>
                </a:lnTo>
                <a:lnTo>
                  <a:pt x="1150" y="87"/>
                </a:lnTo>
                <a:lnTo>
                  <a:pt x="1168" y="88"/>
                </a:lnTo>
                <a:lnTo>
                  <a:pt x="1189" y="90"/>
                </a:lnTo>
                <a:lnTo>
                  <a:pt x="1231" y="95"/>
                </a:lnTo>
                <a:lnTo>
                  <a:pt x="1258" y="96"/>
                </a:lnTo>
                <a:lnTo>
                  <a:pt x="1270" y="96"/>
                </a:lnTo>
                <a:lnTo>
                  <a:pt x="1281" y="94"/>
                </a:lnTo>
                <a:lnTo>
                  <a:pt x="1292" y="91"/>
                </a:lnTo>
                <a:lnTo>
                  <a:pt x="1299" y="88"/>
                </a:lnTo>
                <a:lnTo>
                  <a:pt x="1306" y="82"/>
                </a:lnTo>
                <a:lnTo>
                  <a:pt x="1310" y="77"/>
                </a:lnTo>
                <a:lnTo>
                  <a:pt x="1313" y="71"/>
                </a:lnTo>
                <a:lnTo>
                  <a:pt x="1313" y="64"/>
                </a:lnTo>
                <a:close/>
                <a:moveTo>
                  <a:pt x="1062" y="374"/>
                </a:moveTo>
                <a:lnTo>
                  <a:pt x="1062" y="374"/>
                </a:lnTo>
                <a:lnTo>
                  <a:pt x="1082" y="362"/>
                </a:lnTo>
                <a:lnTo>
                  <a:pt x="1100" y="352"/>
                </a:lnTo>
                <a:lnTo>
                  <a:pt x="1109" y="350"/>
                </a:lnTo>
                <a:lnTo>
                  <a:pt x="1117" y="348"/>
                </a:lnTo>
                <a:lnTo>
                  <a:pt x="1125" y="346"/>
                </a:lnTo>
                <a:lnTo>
                  <a:pt x="1133" y="346"/>
                </a:lnTo>
                <a:lnTo>
                  <a:pt x="1144" y="346"/>
                </a:lnTo>
                <a:lnTo>
                  <a:pt x="1155" y="350"/>
                </a:lnTo>
                <a:lnTo>
                  <a:pt x="1163" y="355"/>
                </a:lnTo>
                <a:lnTo>
                  <a:pt x="1171" y="362"/>
                </a:lnTo>
                <a:lnTo>
                  <a:pt x="1175" y="368"/>
                </a:lnTo>
                <a:lnTo>
                  <a:pt x="1180" y="374"/>
                </a:lnTo>
                <a:lnTo>
                  <a:pt x="1183" y="381"/>
                </a:lnTo>
                <a:lnTo>
                  <a:pt x="1186" y="388"/>
                </a:lnTo>
                <a:lnTo>
                  <a:pt x="1189" y="405"/>
                </a:lnTo>
                <a:lnTo>
                  <a:pt x="1191" y="421"/>
                </a:lnTo>
                <a:lnTo>
                  <a:pt x="1191" y="442"/>
                </a:lnTo>
                <a:lnTo>
                  <a:pt x="1188" y="462"/>
                </a:lnTo>
                <a:lnTo>
                  <a:pt x="1183" y="482"/>
                </a:lnTo>
                <a:lnTo>
                  <a:pt x="1177" y="502"/>
                </a:lnTo>
                <a:lnTo>
                  <a:pt x="1170" y="524"/>
                </a:lnTo>
                <a:lnTo>
                  <a:pt x="1161" y="544"/>
                </a:lnTo>
                <a:lnTo>
                  <a:pt x="1150" y="564"/>
                </a:lnTo>
                <a:lnTo>
                  <a:pt x="1138" y="585"/>
                </a:lnTo>
                <a:lnTo>
                  <a:pt x="1125" y="604"/>
                </a:lnTo>
                <a:lnTo>
                  <a:pt x="1111" y="620"/>
                </a:lnTo>
                <a:lnTo>
                  <a:pt x="1096" y="635"/>
                </a:lnTo>
                <a:lnTo>
                  <a:pt x="1082" y="645"/>
                </a:lnTo>
                <a:lnTo>
                  <a:pt x="1067" y="655"/>
                </a:lnTo>
                <a:lnTo>
                  <a:pt x="1051" y="661"/>
                </a:lnTo>
                <a:lnTo>
                  <a:pt x="1034" y="664"/>
                </a:lnTo>
                <a:lnTo>
                  <a:pt x="1018" y="666"/>
                </a:lnTo>
                <a:lnTo>
                  <a:pt x="1005" y="666"/>
                </a:lnTo>
                <a:lnTo>
                  <a:pt x="993" y="662"/>
                </a:lnTo>
                <a:lnTo>
                  <a:pt x="981" y="656"/>
                </a:lnTo>
                <a:lnTo>
                  <a:pt x="970" y="649"/>
                </a:lnTo>
                <a:lnTo>
                  <a:pt x="960" y="641"/>
                </a:lnTo>
                <a:lnTo>
                  <a:pt x="953" y="630"/>
                </a:lnTo>
                <a:lnTo>
                  <a:pt x="950" y="619"/>
                </a:lnTo>
                <a:lnTo>
                  <a:pt x="949" y="607"/>
                </a:lnTo>
                <a:lnTo>
                  <a:pt x="950" y="591"/>
                </a:lnTo>
                <a:lnTo>
                  <a:pt x="951" y="574"/>
                </a:lnTo>
                <a:lnTo>
                  <a:pt x="953" y="556"/>
                </a:lnTo>
                <a:lnTo>
                  <a:pt x="958" y="539"/>
                </a:lnTo>
                <a:lnTo>
                  <a:pt x="963" y="523"/>
                </a:lnTo>
                <a:lnTo>
                  <a:pt x="969" y="505"/>
                </a:lnTo>
                <a:lnTo>
                  <a:pt x="976" y="488"/>
                </a:lnTo>
                <a:lnTo>
                  <a:pt x="985" y="470"/>
                </a:lnTo>
                <a:lnTo>
                  <a:pt x="994" y="454"/>
                </a:lnTo>
                <a:lnTo>
                  <a:pt x="1003" y="438"/>
                </a:lnTo>
                <a:lnTo>
                  <a:pt x="1013" y="424"/>
                </a:lnTo>
                <a:lnTo>
                  <a:pt x="1022" y="412"/>
                </a:lnTo>
                <a:lnTo>
                  <a:pt x="1032" y="400"/>
                </a:lnTo>
                <a:lnTo>
                  <a:pt x="1042" y="389"/>
                </a:lnTo>
                <a:lnTo>
                  <a:pt x="1052" y="381"/>
                </a:lnTo>
                <a:lnTo>
                  <a:pt x="1062" y="374"/>
                </a:lnTo>
                <a:close/>
                <a:moveTo>
                  <a:pt x="2495" y="308"/>
                </a:moveTo>
                <a:lnTo>
                  <a:pt x="2495" y="308"/>
                </a:lnTo>
                <a:lnTo>
                  <a:pt x="2488" y="305"/>
                </a:lnTo>
                <a:lnTo>
                  <a:pt x="2482" y="301"/>
                </a:lnTo>
                <a:lnTo>
                  <a:pt x="2466" y="296"/>
                </a:lnTo>
                <a:lnTo>
                  <a:pt x="2448" y="293"/>
                </a:lnTo>
                <a:lnTo>
                  <a:pt x="2428" y="292"/>
                </a:lnTo>
                <a:lnTo>
                  <a:pt x="2414" y="293"/>
                </a:lnTo>
                <a:lnTo>
                  <a:pt x="2398" y="294"/>
                </a:lnTo>
                <a:lnTo>
                  <a:pt x="2384" y="296"/>
                </a:lnTo>
                <a:lnTo>
                  <a:pt x="2370" y="299"/>
                </a:lnTo>
                <a:lnTo>
                  <a:pt x="2355" y="302"/>
                </a:lnTo>
                <a:lnTo>
                  <a:pt x="2341" y="307"/>
                </a:lnTo>
                <a:lnTo>
                  <a:pt x="2328" y="313"/>
                </a:lnTo>
                <a:lnTo>
                  <a:pt x="2314" y="320"/>
                </a:lnTo>
                <a:lnTo>
                  <a:pt x="2302" y="327"/>
                </a:lnTo>
                <a:lnTo>
                  <a:pt x="2289" y="336"/>
                </a:lnTo>
                <a:lnTo>
                  <a:pt x="2275" y="345"/>
                </a:lnTo>
                <a:lnTo>
                  <a:pt x="2263" y="355"/>
                </a:lnTo>
                <a:lnTo>
                  <a:pt x="2252" y="365"/>
                </a:lnTo>
                <a:lnTo>
                  <a:pt x="2240" y="377"/>
                </a:lnTo>
                <a:lnTo>
                  <a:pt x="2228" y="390"/>
                </a:lnTo>
                <a:lnTo>
                  <a:pt x="2217" y="404"/>
                </a:lnTo>
                <a:lnTo>
                  <a:pt x="2199" y="429"/>
                </a:lnTo>
                <a:lnTo>
                  <a:pt x="2182" y="454"/>
                </a:lnTo>
                <a:lnTo>
                  <a:pt x="2169" y="479"/>
                </a:lnTo>
                <a:lnTo>
                  <a:pt x="2159" y="502"/>
                </a:lnTo>
                <a:lnTo>
                  <a:pt x="2149" y="527"/>
                </a:lnTo>
                <a:lnTo>
                  <a:pt x="2143" y="552"/>
                </a:lnTo>
                <a:lnTo>
                  <a:pt x="2140" y="577"/>
                </a:lnTo>
                <a:lnTo>
                  <a:pt x="2138" y="603"/>
                </a:lnTo>
                <a:lnTo>
                  <a:pt x="2138" y="614"/>
                </a:lnTo>
                <a:lnTo>
                  <a:pt x="2140" y="625"/>
                </a:lnTo>
                <a:lnTo>
                  <a:pt x="2142" y="636"/>
                </a:lnTo>
                <a:lnTo>
                  <a:pt x="2144" y="645"/>
                </a:lnTo>
                <a:lnTo>
                  <a:pt x="2147" y="654"/>
                </a:lnTo>
                <a:lnTo>
                  <a:pt x="2151" y="661"/>
                </a:lnTo>
                <a:lnTo>
                  <a:pt x="2156" y="668"/>
                </a:lnTo>
                <a:lnTo>
                  <a:pt x="2161" y="674"/>
                </a:lnTo>
                <a:lnTo>
                  <a:pt x="2167" y="680"/>
                </a:lnTo>
                <a:lnTo>
                  <a:pt x="2174" y="684"/>
                </a:lnTo>
                <a:lnTo>
                  <a:pt x="2181" y="688"/>
                </a:lnTo>
                <a:lnTo>
                  <a:pt x="2188" y="691"/>
                </a:lnTo>
                <a:lnTo>
                  <a:pt x="2198" y="693"/>
                </a:lnTo>
                <a:lnTo>
                  <a:pt x="2206" y="695"/>
                </a:lnTo>
                <a:lnTo>
                  <a:pt x="2216" y="697"/>
                </a:lnTo>
                <a:lnTo>
                  <a:pt x="2227" y="697"/>
                </a:lnTo>
                <a:lnTo>
                  <a:pt x="2240" y="697"/>
                </a:lnTo>
                <a:lnTo>
                  <a:pt x="2254" y="694"/>
                </a:lnTo>
                <a:lnTo>
                  <a:pt x="2268" y="693"/>
                </a:lnTo>
                <a:lnTo>
                  <a:pt x="2283" y="689"/>
                </a:lnTo>
                <a:lnTo>
                  <a:pt x="2297" y="686"/>
                </a:lnTo>
                <a:lnTo>
                  <a:pt x="2312" y="681"/>
                </a:lnTo>
                <a:lnTo>
                  <a:pt x="2343" y="669"/>
                </a:lnTo>
                <a:lnTo>
                  <a:pt x="2376" y="654"/>
                </a:lnTo>
                <a:lnTo>
                  <a:pt x="2410" y="636"/>
                </a:lnTo>
                <a:lnTo>
                  <a:pt x="2445" y="613"/>
                </a:lnTo>
                <a:lnTo>
                  <a:pt x="2482" y="588"/>
                </a:lnTo>
                <a:lnTo>
                  <a:pt x="2461" y="568"/>
                </a:lnTo>
                <a:lnTo>
                  <a:pt x="2426" y="588"/>
                </a:lnTo>
                <a:lnTo>
                  <a:pt x="2393" y="605"/>
                </a:lnTo>
                <a:lnTo>
                  <a:pt x="2366" y="617"/>
                </a:lnTo>
                <a:lnTo>
                  <a:pt x="2345" y="626"/>
                </a:lnTo>
                <a:lnTo>
                  <a:pt x="2330" y="631"/>
                </a:lnTo>
                <a:lnTo>
                  <a:pt x="2316" y="635"/>
                </a:lnTo>
                <a:lnTo>
                  <a:pt x="2303" y="636"/>
                </a:lnTo>
                <a:lnTo>
                  <a:pt x="2290" y="637"/>
                </a:lnTo>
                <a:lnTo>
                  <a:pt x="2278" y="636"/>
                </a:lnTo>
                <a:lnTo>
                  <a:pt x="2267" y="633"/>
                </a:lnTo>
                <a:lnTo>
                  <a:pt x="2258" y="630"/>
                </a:lnTo>
                <a:lnTo>
                  <a:pt x="2250" y="624"/>
                </a:lnTo>
                <a:lnTo>
                  <a:pt x="2247" y="620"/>
                </a:lnTo>
                <a:lnTo>
                  <a:pt x="2244" y="616"/>
                </a:lnTo>
                <a:lnTo>
                  <a:pt x="2240" y="606"/>
                </a:lnTo>
                <a:lnTo>
                  <a:pt x="2237" y="593"/>
                </a:lnTo>
                <a:lnTo>
                  <a:pt x="2236" y="577"/>
                </a:lnTo>
                <a:lnTo>
                  <a:pt x="2237" y="555"/>
                </a:lnTo>
                <a:lnTo>
                  <a:pt x="2242" y="530"/>
                </a:lnTo>
                <a:lnTo>
                  <a:pt x="2337" y="496"/>
                </a:lnTo>
                <a:lnTo>
                  <a:pt x="2370" y="483"/>
                </a:lnTo>
                <a:lnTo>
                  <a:pt x="2392" y="474"/>
                </a:lnTo>
                <a:lnTo>
                  <a:pt x="2424" y="458"/>
                </a:lnTo>
                <a:lnTo>
                  <a:pt x="2452" y="443"/>
                </a:lnTo>
                <a:lnTo>
                  <a:pt x="2473" y="429"/>
                </a:lnTo>
                <a:lnTo>
                  <a:pt x="2482" y="420"/>
                </a:lnTo>
                <a:lnTo>
                  <a:pt x="2490" y="413"/>
                </a:lnTo>
                <a:lnTo>
                  <a:pt x="2502" y="399"/>
                </a:lnTo>
                <a:lnTo>
                  <a:pt x="2507" y="392"/>
                </a:lnTo>
                <a:lnTo>
                  <a:pt x="2510" y="383"/>
                </a:lnTo>
                <a:lnTo>
                  <a:pt x="2513" y="376"/>
                </a:lnTo>
                <a:lnTo>
                  <a:pt x="2515" y="369"/>
                </a:lnTo>
                <a:lnTo>
                  <a:pt x="2516" y="362"/>
                </a:lnTo>
                <a:lnTo>
                  <a:pt x="2517" y="354"/>
                </a:lnTo>
                <a:lnTo>
                  <a:pt x="2516" y="346"/>
                </a:lnTo>
                <a:lnTo>
                  <a:pt x="2515" y="340"/>
                </a:lnTo>
                <a:lnTo>
                  <a:pt x="2514" y="333"/>
                </a:lnTo>
                <a:lnTo>
                  <a:pt x="2511" y="328"/>
                </a:lnTo>
                <a:lnTo>
                  <a:pt x="2508" y="323"/>
                </a:lnTo>
                <a:lnTo>
                  <a:pt x="2504" y="318"/>
                </a:lnTo>
                <a:lnTo>
                  <a:pt x="2500" y="313"/>
                </a:lnTo>
                <a:lnTo>
                  <a:pt x="2495" y="308"/>
                </a:lnTo>
                <a:close/>
                <a:moveTo>
                  <a:pt x="2396" y="427"/>
                </a:moveTo>
                <a:lnTo>
                  <a:pt x="2396" y="427"/>
                </a:lnTo>
                <a:lnTo>
                  <a:pt x="2383" y="437"/>
                </a:lnTo>
                <a:lnTo>
                  <a:pt x="2368" y="446"/>
                </a:lnTo>
                <a:lnTo>
                  <a:pt x="2352" y="456"/>
                </a:lnTo>
                <a:lnTo>
                  <a:pt x="2335" y="465"/>
                </a:lnTo>
                <a:lnTo>
                  <a:pt x="2316" y="474"/>
                </a:lnTo>
                <a:lnTo>
                  <a:pt x="2294" y="483"/>
                </a:lnTo>
                <a:lnTo>
                  <a:pt x="2249" y="500"/>
                </a:lnTo>
                <a:lnTo>
                  <a:pt x="2256" y="474"/>
                </a:lnTo>
                <a:lnTo>
                  <a:pt x="2265" y="448"/>
                </a:lnTo>
                <a:lnTo>
                  <a:pt x="2275" y="421"/>
                </a:lnTo>
                <a:lnTo>
                  <a:pt x="2289" y="395"/>
                </a:lnTo>
                <a:lnTo>
                  <a:pt x="2299" y="380"/>
                </a:lnTo>
                <a:lnTo>
                  <a:pt x="2310" y="365"/>
                </a:lnTo>
                <a:lnTo>
                  <a:pt x="2323" y="354"/>
                </a:lnTo>
                <a:lnTo>
                  <a:pt x="2336" y="344"/>
                </a:lnTo>
                <a:lnTo>
                  <a:pt x="2347" y="338"/>
                </a:lnTo>
                <a:lnTo>
                  <a:pt x="2358" y="333"/>
                </a:lnTo>
                <a:lnTo>
                  <a:pt x="2368" y="331"/>
                </a:lnTo>
                <a:lnTo>
                  <a:pt x="2380" y="331"/>
                </a:lnTo>
                <a:lnTo>
                  <a:pt x="2390" y="331"/>
                </a:lnTo>
                <a:lnTo>
                  <a:pt x="2399" y="333"/>
                </a:lnTo>
                <a:lnTo>
                  <a:pt x="2408" y="337"/>
                </a:lnTo>
                <a:lnTo>
                  <a:pt x="2415" y="343"/>
                </a:lnTo>
                <a:lnTo>
                  <a:pt x="2421" y="349"/>
                </a:lnTo>
                <a:lnTo>
                  <a:pt x="2426" y="356"/>
                </a:lnTo>
                <a:lnTo>
                  <a:pt x="2428" y="364"/>
                </a:lnTo>
                <a:lnTo>
                  <a:pt x="2429" y="374"/>
                </a:lnTo>
                <a:lnTo>
                  <a:pt x="2428" y="381"/>
                </a:lnTo>
                <a:lnTo>
                  <a:pt x="2427" y="388"/>
                </a:lnTo>
                <a:lnTo>
                  <a:pt x="2424" y="394"/>
                </a:lnTo>
                <a:lnTo>
                  <a:pt x="2421" y="401"/>
                </a:lnTo>
                <a:lnTo>
                  <a:pt x="2416" y="407"/>
                </a:lnTo>
                <a:lnTo>
                  <a:pt x="2410" y="414"/>
                </a:lnTo>
                <a:lnTo>
                  <a:pt x="2396" y="427"/>
                </a:lnTo>
                <a:close/>
                <a:moveTo>
                  <a:pt x="3270" y="39"/>
                </a:moveTo>
                <a:lnTo>
                  <a:pt x="3270" y="39"/>
                </a:lnTo>
                <a:lnTo>
                  <a:pt x="3263" y="34"/>
                </a:lnTo>
                <a:lnTo>
                  <a:pt x="3253" y="31"/>
                </a:lnTo>
                <a:lnTo>
                  <a:pt x="3242" y="29"/>
                </a:lnTo>
                <a:lnTo>
                  <a:pt x="3232" y="28"/>
                </a:lnTo>
                <a:lnTo>
                  <a:pt x="3208" y="29"/>
                </a:lnTo>
                <a:lnTo>
                  <a:pt x="3184" y="33"/>
                </a:lnTo>
                <a:lnTo>
                  <a:pt x="3158" y="38"/>
                </a:lnTo>
                <a:lnTo>
                  <a:pt x="3133" y="45"/>
                </a:lnTo>
                <a:lnTo>
                  <a:pt x="3106" y="54"/>
                </a:lnTo>
                <a:lnTo>
                  <a:pt x="3083" y="65"/>
                </a:lnTo>
                <a:lnTo>
                  <a:pt x="3059" y="77"/>
                </a:lnTo>
                <a:lnTo>
                  <a:pt x="3038" y="91"/>
                </a:lnTo>
                <a:lnTo>
                  <a:pt x="3018" y="108"/>
                </a:lnTo>
                <a:lnTo>
                  <a:pt x="3000" y="125"/>
                </a:lnTo>
                <a:lnTo>
                  <a:pt x="2985" y="144"/>
                </a:lnTo>
                <a:lnTo>
                  <a:pt x="2970" y="164"/>
                </a:lnTo>
                <a:lnTo>
                  <a:pt x="2957" y="188"/>
                </a:lnTo>
                <a:lnTo>
                  <a:pt x="2944" y="218"/>
                </a:lnTo>
                <a:lnTo>
                  <a:pt x="2930" y="253"/>
                </a:lnTo>
                <a:lnTo>
                  <a:pt x="2916" y="296"/>
                </a:lnTo>
                <a:lnTo>
                  <a:pt x="2893" y="294"/>
                </a:lnTo>
                <a:lnTo>
                  <a:pt x="2876" y="293"/>
                </a:lnTo>
                <a:lnTo>
                  <a:pt x="2861" y="294"/>
                </a:lnTo>
                <a:lnTo>
                  <a:pt x="2845" y="295"/>
                </a:lnTo>
                <a:lnTo>
                  <a:pt x="2830" y="299"/>
                </a:lnTo>
                <a:lnTo>
                  <a:pt x="2813" y="303"/>
                </a:lnTo>
                <a:lnTo>
                  <a:pt x="2796" y="309"/>
                </a:lnTo>
                <a:lnTo>
                  <a:pt x="2780" y="315"/>
                </a:lnTo>
                <a:lnTo>
                  <a:pt x="2762" y="325"/>
                </a:lnTo>
                <a:lnTo>
                  <a:pt x="2744" y="334"/>
                </a:lnTo>
                <a:lnTo>
                  <a:pt x="2726" y="345"/>
                </a:lnTo>
                <a:lnTo>
                  <a:pt x="2708" y="357"/>
                </a:lnTo>
                <a:lnTo>
                  <a:pt x="2691" y="371"/>
                </a:lnTo>
                <a:lnTo>
                  <a:pt x="2675" y="387"/>
                </a:lnTo>
                <a:lnTo>
                  <a:pt x="2658" y="404"/>
                </a:lnTo>
                <a:lnTo>
                  <a:pt x="2643" y="421"/>
                </a:lnTo>
                <a:lnTo>
                  <a:pt x="2627" y="440"/>
                </a:lnTo>
                <a:lnTo>
                  <a:pt x="2613" y="461"/>
                </a:lnTo>
                <a:lnTo>
                  <a:pt x="2598" y="482"/>
                </a:lnTo>
                <a:lnTo>
                  <a:pt x="2587" y="504"/>
                </a:lnTo>
                <a:lnTo>
                  <a:pt x="2576" y="523"/>
                </a:lnTo>
                <a:lnTo>
                  <a:pt x="2568" y="543"/>
                </a:lnTo>
                <a:lnTo>
                  <a:pt x="2562" y="561"/>
                </a:lnTo>
                <a:lnTo>
                  <a:pt x="2557" y="579"/>
                </a:lnTo>
                <a:lnTo>
                  <a:pt x="2554" y="597"/>
                </a:lnTo>
                <a:lnTo>
                  <a:pt x="2553" y="613"/>
                </a:lnTo>
                <a:lnTo>
                  <a:pt x="2553" y="624"/>
                </a:lnTo>
                <a:lnTo>
                  <a:pt x="2554" y="633"/>
                </a:lnTo>
                <a:lnTo>
                  <a:pt x="2557" y="642"/>
                </a:lnTo>
                <a:lnTo>
                  <a:pt x="2559" y="650"/>
                </a:lnTo>
                <a:lnTo>
                  <a:pt x="2562" y="658"/>
                </a:lnTo>
                <a:lnTo>
                  <a:pt x="2565" y="664"/>
                </a:lnTo>
                <a:lnTo>
                  <a:pt x="2570" y="672"/>
                </a:lnTo>
                <a:lnTo>
                  <a:pt x="2575" y="678"/>
                </a:lnTo>
                <a:lnTo>
                  <a:pt x="2581" y="682"/>
                </a:lnTo>
                <a:lnTo>
                  <a:pt x="2587" y="687"/>
                </a:lnTo>
                <a:lnTo>
                  <a:pt x="2593" y="691"/>
                </a:lnTo>
                <a:lnTo>
                  <a:pt x="2600" y="693"/>
                </a:lnTo>
                <a:lnTo>
                  <a:pt x="2607" y="695"/>
                </a:lnTo>
                <a:lnTo>
                  <a:pt x="2614" y="698"/>
                </a:lnTo>
                <a:lnTo>
                  <a:pt x="2629" y="699"/>
                </a:lnTo>
                <a:lnTo>
                  <a:pt x="2649" y="698"/>
                </a:lnTo>
                <a:lnTo>
                  <a:pt x="2670" y="693"/>
                </a:lnTo>
                <a:lnTo>
                  <a:pt x="2693" y="687"/>
                </a:lnTo>
                <a:lnTo>
                  <a:pt x="2717" y="678"/>
                </a:lnTo>
                <a:lnTo>
                  <a:pt x="2728" y="672"/>
                </a:lnTo>
                <a:lnTo>
                  <a:pt x="2742" y="664"/>
                </a:lnTo>
                <a:lnTo>
                  <a:pt x="2770" y="647"/>
                </a:lnTo>
                <a:lnTo>
                  <a:pt x="2802" y="624"/>
                </a:lnTo>
                <a:lnTo>
                  <a:pt x="2837" y="595"/>
                </a:lnTo>
                <a:lnTo>
                  <a:pt x="2817" y="653"/>
                </a:lnTo>
                <a:lnTo>
                  <a:pt x="2811" y="668"/>
                </a:lnTo>
                <a:lnTo>
                  <a:pt x="2810" y="679"/>
                </a:lnTo>
                <a:lnTo>
                  <a:pt x="2810" y="682"/>
                </a:lnTo>
                <a:lnTo>
                  <a:pt x="2812" y="686"/>
                </a:lnTo>
                <a:lnTo>
                  <a:pt x="2814" y="689"/>
                </a:lnTo>
                <a:lnTo>
                  <a:pt x="2819" y="693"/>
                </a:lnTo>
                <a:lnTo>
                  <a:pt x="2824" y="695"/>
                </a:lnTo>
                <a:lnTo>
                  <a:pt x="2829" y="698"/>
                </a:lnTo>
                <a:lnTo>
                  <a:pt x="2836" y="699"/>
                </a:lnTo>
                <a:lnTo>
                  <a:pt x="2842" y="699"/>
                </a:lnTo>
                <a:lnTo>
                  <a:pt x="2860" y="698"/>
                </a:lnTo>
                <a:lnTo>
                  <a:pt x="2880" y="693"/>
                </a:lnTo>
                <a:lnTo>
                  <a:pt x="2903" y="686"/>
                </a:lnTo>
                <a:lnTo>
                  <a:pt x="2929" y="675"/>
                </a:lnTo>
                <a:lnTo>
                  <a:pt x="2950" y="664"/>
                </a:lnTo>
                <a:lnTo>
                  <a:pt x="2978" y="649"/>
                </a:lnTo>
                <a:lnTo>
                  <a:pt x="3011" y="630"/>
                </a:lnTo>
                <a:lnTo>
                  <a:pt x="3049" y="606"/>
                </a:lnTo>
                <a:lnTo>
                  <a:pt x="3031" y="588"/>
                </a:lnTo>
                <a:lnTo>
                  <a:pt x="2982" y="617"/>
                </a:lnTo>
                <a:lnTo>
                  <a:pt x="2964" y="626"/>
                </a:lnTo>
                <a:lnTo>
                  <a:pt x="2951" y="632"/>
                </a:lnTo>
                <a:lnTo>
                  <a:pt x="2938" y="637"/>
                </a:lnTo>
                <a:lnTo>
                  <a:pt x="2926" y="638"/>
                </a:lnTo>
                <a:lnTo>
                  <a:pt x="2919" y="637"/>
                </a:lnTo>
                <a:lnTo>
                  <a:pt x="2916" y="636"/>
                </a:lnTo>
                <a:lnTo>
                  <a:pt x="2913" y="633"/>
                </a:lnTo>
                <a:lnTo>
                  <a:pt x="2911" y="631"/>
                </a:lnTo>
                <a:lnTo>
                  <a:pt x="2910" y="629"/>
                </a:lnTo>
                <a:lnTo>
                  <a:pt x="2908" y="620"/>
                </a:lnTo>
                <a:lnTo>
                  <a:pt x="2910" y="611"/>
                </a:lnTo>
                <a:lnTo>
                  <a:pt x="2912" y="595"/>
                </a:lnTo>
                <a:lnTo>
                  <a:pt x="2924" y="555"/>
                </a:lnTo>
                <a:lnTo>
                  <a:pt x="3010" y="274"/>
                </a:lnTo>
                <a:lnTo>
                  <a:pt x="3038" y="183"/>
                </a:lnTo>
                <a:lnTo>
                  <a:pt x="3047" y="156"/>
                </a:lnTo>
                <a:lnTo>
                  <a:pt x="3054" y="139"/>
                </a:lnTo>
                <a:lnTo>
                  <a:pt x="3061" y="125"/>
                </a:lnTo>
                <a:lnTo>
                  <a:pt x="3068" y="112"/>
                </a:lnTo>
                <a:lnTo>
                  <a:pt x="3077" y="103"/>
                </a:lnTo>
                <a:lnTo>
                  <a:pt x="3085" y="96"/>
                </a:lnTo>
                <a:lnTo>
                  <a:pt x="3093" y="93"/>
                </a:lnTo>
                <a:lnTo>
                  <a:pt x="3102" y="89"/>
                </a:lnTo>
                <a:lnTo>
                  <a:pt x="3111" y="87"/>
                </a:lnTo>
                <a:lnTo>
                  <a:pt x="3122" y="87"/>
                </a:lnTo>
                <a:lnTo>
                  <a:pt x="3143" y="88"/>
                </a:lnTo>
                <a:lnTo>
                  <a:pt x="3178" y="91"/>
                </a:lnTo>
                <a:lnTo>
                  <a:pt x="3212" y="95"/>
                </a:lnTo>
                <a:lnTo>
                  <a:pt x="3235" y="96"/>
                </a:lnTo>
                <a:lnTo>
                  <a:pt x="3246" y="95"/>
                </a:lnTo>
                <a:lnTo>
                  <a:pt x="3255" y="94"/>
                </a:lnTo>
                <a:lnTo>
                  <a:pt x="3264" y="90"/>
                </a:lnTo>
                <a:lnTo>
                  <a:pt x="3271" y="87"/>
                </a:lnTo>
                <a:lnTo>
                  <a:pt x="3277" y="82"/>
                </a:lnTo>
                <a:lnTo>
                  <a:pt x="3282" y="76"/>
                </a:lnTo>
                <a:lnTo>
                  <a:pt x="3284" y="70"/>
                </a:lnTo>
                <a:lnTo>
                  <a:pt x="3284" y="63"/>
                </a:lnTo>
                <a:lnTo>
                  <a:pt x="3284" y="56"/>
                </a:lnTo>
                <a:lnTo>
                  <a:pt x="3280" y="50"/>
                </a:lnTo>
                <a:lnTo>
                  <a:pt x="3277" y="44"/>
                </a:lnTo>
                <a:lnTo>
                  <a:pt x="3270" y="39"/>
                </a:lnTo>
                <a:close/>
                <a:moveTo>
                  <a:pt x="2875" y="440"/>
                </a:moveTo>
                <a:lnTo>
                  <a:pt x="2875" y="440"/>
                </a:lnTo>
                <a:lnTo>
                  <a:pt x="2862" y="482"/>
                </a:lnTo>
                <a:lnTo>
                  <a:pt x="2850" y="516"/>
                </a:lnTo>
                <a:lnTo>
                  <a:pt x="2841" y="539"/>
                </a:lnTo>
                <a:lnTo>
                  <a:pt x="2836" y="549"/>
                </a:lnTo>
                <a:lnTo>
                  <a:pt x="2831" y="555"/>
                </a:lnTo>
                <a:lnTo>
                  <a:pt x="2817" y="573"/>
                </a:lnTo>
                <a:lnTo>
                  <a:pt x="2799" y="589"/>
                </a:lnTo>
                <a:lnTo>
                  <a:pt x="2780" y="604"/>
                </a:lnTo>
                <a:lnTo>
                  <a:pt x="2757" y="618"/>
                </a:lnTo>
                <a:lnTo>
                  <a:pt x="2742" y="625"/>
                </a:lnTo>
                <a:lnTo>
                  <a:pt x="2726" y="631"/>
                </a:lnTo>
                <a:lnTo>
                  <a:pt x="2713" y="633"/>
                </a:lnTo>
                <a:lnTo>
                  <a:pt x="2700" y="635"/>
                </a:lnTo>
                <a:lnTo>
                  <a:pt x="2689" y="633"/>
                </a:lnTo>
                <a:lnTo>
                  <a:pt x="2680" y="631"/>
                </a:lnTo>
                <a:lnTo>
                  <a:pt x="2670" y="626"/>
                </a:lnTo>
                <a:lnTo>
                  <a:pt x="2662" y="620"/>
                </a:lnTo>
                <a:lnTo>
                  <a:pt x="2655" y="612"/>
                </a:lnTo>
                <a:lnTo>
                  <a:pt x="2649" y="603"/>
                </a:lnTo>
                <a:lnTo>
                  <a:pt x="2646" y="592"/>
                </a:lnTo>
                <a:lnTo>
                  <a:pt x="2645" y="581"/>
                </a:lnTo>
                <a:lnTo>
                  <a:pt x="2645" y="568"/>
                </a:lnTo>
                <a:lnTo>
                  <a:pt x="2647" y="554"/>
                </a:lnTo>
                <a:lnTo>
                  <a:pt x="2650" y="539"/>
                </a:lnTo>
                <a:lnTo>
                  <a:pt x="2653" y="524"/>
                </a:lnTo>
                <a:lnTo>
                  <a:pt x="2659" y="508"/>
                </a:lnTo>
                <a:lnTo>
                  <a:pt x="2665" y="493"/>
                </a:lnTo>
                <a:lnTo>
                  <a:pt x="2672" y="475"/>
                </a:lnTo>
                <a:lnTo>
                  <a:pt x="2681" y="458"/>
                </a:lnTo>
                <a:lnTo>
                  <a:pt x="2690" y="442"/>
                </a:lnTo>
                <a:lnTo>
                  <a:pt x="2699" y="426"/>
                </a:lnTo>
                <a:lnTo>
                  <a:pt x="2708" y="412"/>
                </a:lnTo>
                <a:lnTo>
                  <a:pt x="2718" y="399"/>
                </a:lnTo>
                <a:lnTo>
                  <a:pt x="2727" y="388"/>
                </a:lnTo>
                <a:lnTo>
                  <a:pt x="2737" y="379"/>
                </a:lnTo>
                <a:lnTo>
                  <a:pt x="2746" y="370"/>
                </a:lnTo>
                <a:lnTo>
                  <a:pt x="2756" y="363"/>
                </a:lnTo>
                <a:lnTo>
                  <a:pt x="2775" y="352"/>
                </a:lnTo>
                <a:lnTo>
                  <a:pt x="2784" y="349"/>
                </a:lnTo>
                <a:lnTo>
                  <a:pt x="2795" y="345"/>
                </a:lnTo>
                <a:lnTo>
                  <a:pt x="2805" y="343"/>
                </a:lnTo>
                <a:lnTo>
                  <a:pt x="2814" y="340"/>
                </a:lnTo>
                <a:lnTo>
                  <a:pt x="2825" y="339"/>
                </a:lnTo>
                <a:lnTo>
                  <a:pt x="2835" y="339"/>
                </a:lnTo>
                <a:lnTo>
                  <a:pt x="2846" y="339"/>
                </a:lnTo>
                <a:lnTo>
                  <a:pt x="2862" y="340"/>
                </a:lnTo>
                <a:lnTo>
                  <a:pt x="2904" y="348"/>
                </a:lnTo>
                <a:lnTo>
                  <a:pt x="2875" y="440"/>
                </a:lnTo>
                <a:close/>
                <a:moveTo>
                  <a:pt x="2073" y="308"/>
                </a:moveTo>
                <a:lnTo>
                  <a:pt x="2073" y="308"/>
                </a:lnTo>
                <a:lnTo>
                  <a:pt x="2067" y="305"/>
                </a:lnTo>
                <a:lnTo>
                  <a:pt x="2060" y="301"/>
                </a:lnTo>
                <a:lnTo>
                  <a:pt x="2045" y="296"/>
                </a:lnTo>
                <a:lnTo>
                  <a:pt x="2027" y="293"/>
                </a:lnTo>
                <a:lnTo>
                  <a:pt x="2007" y="292"/>
                </a:lnTo>
                <a:lnTo>
                  <a:pt x="1992" y="293"/>
                </a:lnTo>
                <a:lnTo>
                  <a:pt x="1976" y="294"/>
                </a:lnTo>
                <a:lnTo>
                  <a:pt x="1962" y="296"/>
                </a:lnTo>
                <a:lnTo>
                  <a:pt x="1948" y="299"/>
                </a:lnTo>
                <a:lnTo>
                  <a:pt x="1933" y="302"/>
                </a:lnTo>
                <a:lnTo>
                  <a:pt x="1919" y="307"/>
                </a:lnTo>
                <a:lnTo>
                  <a:pt x="1906" y="313"/>
                </a:lnTo>
                <a:lnTo>
                  <a:pt x="1893" y="320"/>
                </a:lnTo>
                <a:lnTo>
                  <a:pt x="1880" y="327"/>
                </a:lnTo>
                <a:lnTo>
                  <a:pt x="1867" y="336"/>
                </a:lnTo>
                <a:lnTo>
                  <a:pt x="1855" y="345"/>
                </a:lnTo>
                <a:lnTo>
                  <a:pt x="1841" y="355"/>
                </a:lnTo>
                <a:lnTo>
                  <a:pt x="1830" y="365"/>
                </a:lnTo>
                <a:lnTo>
                  <a:pt x="1818" y="377"/>
                </a:lnTo>
                <a:lnTo>
                  <a:pt x="1807" y="390"/>
                </a:lnTo>
                <a:lnTo>
                  <a:pt x="1795" y="404"/>
                </a:lnTo>
                <a:lnTo>
                  <a:pt x="1777" y="429"/>
                </a:lnTo>
                <a:lnTo>
                  <a:pt x="1762" y="454"/>
                </a:lnTo>
                <a:lnTo>
                  <a:pt x="1747" y="479"/>
                </a:lnTo>
                <a:lnTo>
                  <a:pt x="1737" y="502"/>
                </a:lnTo>
                <a:lnTo>
                  <a:pt x="1728" y="527"/>
                </a:lnTo>
                <a:lnTo>
                  <a:pt x="1721" y="552"/>
                </a:lnTo>
                <a:lnTo>
                  <a:pt x="1717" y="577"/>
                </a:lnTo>
                <a:lnTo>
                  <a:pt x="1716" y="603"/>
                </a:lnTo>
                <a:lnTo>
                  <a:pt x="1717" y="614"/>
                </a:lnTo>
                <a:lnTo>
                  <a:pt x="1719" y="625"/>
                </a:lnTo>
                <a:lnTo>
                  <a:pt x="1720" y="636"/>
                </a:lnTo>
                <a:lnTo>
                  <a:pt x="1722" y="645"/>
                </a:lnTo>
                <a:lnTo>
                  <a:pt x="1726" y="654"/>
                </a:lnTo>
                <a:lnTo>
                  <a:pt x="1729" y="661"/>
                </a:lnTo>
                <a:lnTo>
                  <a:pt x="1734" y="668"/>
                </a:lnTo>
                <a:lnTo>
                  <a:pt x="1739" y="674"/>
                </a:lnTo>
                <a:lnTo>
                  <a:pt x="1745" y="680"/>
                </a:lnTo>
                <a:lnTo>
                  <a:pt x="1752" y="684"/>
                </a:lnTo>
                <a:lnTo>
                  <a:pt x="1759" y="688"/>
                </a:lnTo>
                <a:lnTo>
                  <a:pt x="1768" y="691"/>
                </a:lnTo>
                <a:lnTo>
                  <a:pt x="1776" y="693"/>
                </a:lnTo>
                <a:lnTo>
                  <a:pt x="1785" y="695"/>
                </a:lnTo>
                <a:lnTo>
                  <a:pt x="1795" y="697"/>
                </a:lnTo>
                <a:lnTo>
                  <a:pt x="1806" y="697"/>
                </a:lnTo>
                <a:lnTo>
                  <a:pt x="1819" y="697"/>
                </a:lnTo>
                <a:lnTo>
                  <a:pt x="1832" y="694"/>
                </a:lnTo>
                <a:lnTo>
                  <a:pt x="1846" y="693"/>
                </a:lnTo>
                <a:lnTo>
                  <a:pt x="1861" y="689"/>
                </a:lnTo>
                <a:lnTo>
                  <a:pt x="1876" y="686"/>
                </a:lnTo>
                <a:lnTo>
                  <a:pt x="1890" y="681"/>
                </a:lnTo>
                <a:lnTo>
                  <a:pt x="1921" y="669"/>
                </a:lnTo>
                <a:lnTo>
                  <a:pt x="1955" y="654"/>
                </a:lnTo>
                <a:lnTo>
                  <a:pt x="1988" y="636"/>
                </a:lnTo>
                <a:lnTo>
                  <a:pt x="2023" y="613"/>
                </a:lnTo>
                <a:lnTo>
                  <a:pt x="2060" y="588"/>
                </a:lnTo>
                <a:lnTo>
                  <a:pt x="2039" y="568"/>
                </a:lnTo>
                <a:lnTo>
                  <a:pt x="2004" y="588"/>
                </a:lnTo>
                <a:lnTo>
                  <a:pt x="1971" y="605"/>
                </a:lnTo>
                <a:lnTo>
                  <a:pt x="1945" y="617"/>
                </a:lnTo>
                <a:lnTo>
                  <a:pt x="1923" y="626"/>
                </a:lnTo>
                <a:lnTo>
                  <a:pt x="1908" y="631"/>
                </a:lnTo>
                <a:lnTo>
                  <a:pt x="1894" y="635"/>
                </a:lnTo>
                <a:lnTo>
                  <a:pt x="1881" y="636"/>
                </a:lnTo>
                <a:lnTo>
                  <a:pt x="1868" y="637"/>
                </a:lnTo>
                <a:lnTo>
                  <a:pt x="1856" y="636"/>
                </a:lnTo>
                <a:lnTo>
                  <a:pt x="1845" y="633"/>
                </a:lnTo>
                <a:lnTo>
                  <a:pt x="1836" y="630"/>
                </a:lnTo>
                <a:lnTo>
                  <a:pt x="1828" y="624"/>
                </a:lnTo>
                <a:lnTo>
                  <a:pt x="1825" y="620"/>
                </a:lnTo>
                <a:lnTo>
                  <a:pt x="1822" y="616"/>
                </a:lnTo>
                <a:lnTo>
                  <a:pt x="1819" y="606"/>
                </a:lnTo>
                <a:lnTo>
                  <a:pt x="1815" y="593"/>
                </a:lnTo>
                <a:lnTo>
                  <a:pt x="1815" y="577"/>
                </a:lnTo>
                <a:lnTo>
                  <a:pt x="1816" y="555"/>
                </a:lnTo>
                <a:lnTo>
                  <a:pt x="1820" y="530"/>
                </a:lnTo>
                <a:lnTo>
                  <a:pt x="1915" y="496"/>
                </a:lnTo>
                <a:lnTo>
                  <a:pt x="1948" y="483"/>
                </a:lnTo>
                <a:lnTo>
                  <a:pt x="1970" y="474"/>
                </a:lnTo>
                <a:lnTo>
                  <a:pt x="2002" y="458"/>
                </a:lnTo>
                <a:lnTo>
                  <a:pt x="2030" y="443"/>
                </a:lnTo>
                <a:lnTo>
                  <a:pt x="2051" y="429"/>
                </a:lnTo>
                <a:lnTo>
                  <a:pt x="2061" y="420"/>
                </a:lnTo>
                <a:lnTo>
                  <a:pt x="2068" y="413"/>
                </a:lnTo>
                <a:lnTo>
                  <a:pt x="2080" y="399"/>
                </a:lnTo>
                <a:lnTo>
                  <a:pt x="2085" y="392"/>
                </a:lnTo>
                <a:lnTo>
                  <a:pt x="2088" y="383"/>
                </a:lnTo>
                <a:lnTo>
                  <a:pt x="2092" y="376"/>
                </a:lnTo>
                <a:lnTo>
                  <a:pt x="2093" y="369"/>
                </a:lnTo>
                <a:lnTo>
                  <a:pt x="2095" y="362"/>
                </a:lnTo>
                <a:lnTo>
                  <a:pt x="2095" y="354"/>
                </a:lnTo>
                <a:lnTo>
                  <a:pt x="2095" y="346"/>
                </a:lnTo>
                <a:lnTo>
                  <a:pt x="2094" y="340"/>
                </a:lnTo>
                <a:lnTo>
                  <a:pt x="2092" y="333"/>
                </a:lnTo>
                <a:lnTo>
                  <a:pt x="2089" y="328"/>
                </a:lnTo>
                <a:lnTo>
                  <a:pt x="2086" y="323"/>
                </a:lnTo>
                <a:lnTo>
                  <a:pt x="2082" y="318"/>
                </a:lnTo>
                <a:lnTo>
                  <a:pt x="2078" y="313"/>
                </a:lnTo>
                <a:lnTo>
                  <a:pt x="2073" y="308"/>
                </a:lnTo>
                <a:close/>
                <a:moveTo>
                  <a:pt x="1974" y="427"/>
                </a:moveTo>
                <a:lnTo>
                  <a:pt x="1974" y="427"/>
                </a:lnTo>
                <a:lnTo>
                  <a:pt x="1961" y="437"/>
                </a:lnTo>
                <a:lnTo>
                  <a:pt x="1946" y="446"/>
                </a:lnTo>
                <a:lnTo>
                  <a:pt x="1931" y="456"/>
                </a:lnTo>
                <a:lnTo>
                  <a:pt x="1913" y="465"/>
                </a:lnTo>
                <a:lnTo>
                  <a:pt x="1894" y="474"/>
                </a:lnTo>
                <a:lnTo>
                  <a:pt x="1874" y="483"/>
                </a:lnTo>
                <a:lnTo>
                  <a:pt x="1827" y="500"/>
                </a:lnTo>
                <a:lnTo>
                  <a:pt x="1834" y="474"/>
                </a:lnTo>
                <a:lnTo>
                  <a:pt x="1843" y="448"/>
                </a:lnTo>
                <a:lnTo>
                  <a:pt x="1855" y="421"/>
                </a:lnTo>
                <a:lnTo>
                  <a:pt x="1867" y="395"/>
                </a:lnTo>
                <a:lnTo>
                  <a:pt x="1877" y="380"/>
                </a:lnTo>
                <a:lnTo>
                  <a:pt x="1889" y="365"/>
                </a:lnTo>
                <a:lnTo>
                  <a:pt x="1901" y="354"/>
                </a:lnTo>
                <a:lnTo>
                  <a:pt x="1915" y="344"/>
                </a:lnTo>
                <a:lnTo>
                  <a:pt x="1925" y="338"/>
                </a:lnTo>
                <a:lnTo>
                  <a:pt x="1937" y="333"/>
                </a:lnTo>
                <a:lnTo>
                  <a:pt x="1948" y="331"/>
                </a:lnTo>
                <a:lnTo>
                  <a:pt x="1958" y="331"/>
                </a:lnTo>
                <a:lnTo>
                  <a:pt x="1969" y="331"/>
                </a:lnTo>
                <a:lnTo>
                  <a:pt x="1979" y="333"/>
                </a:lnTo>
                <a:lnTo>
                  <a:pt x="1987" y="337"/>
                </a:lnTo>
                <a:lnTo>
                  <a:pt x="1994" y="343"/>
                </a:lnTo>
                <a:lnTo>
                  <a:pt x="2000" y="349"/>
                </a:lnTo>
                <a:lnTo>
                  <a:pt x="2004" y="356"/>
                </a:lnTo>
                <a:lnTo>
                  <a:pt x="2007" y="364"/>
                </a:lnTo>
                <a:lnTo>
                  <a:pt x="2007" y="374"/>
                </a:lnTo>
                <a:lnTo>
                  <a:pt x="2007" y="381"/>
                </a:lnTo>
                <a:lnTo>
                  <a:pt x="2006" y="388"/>
                </a:lnTo>
                <a:lnTo>
                  <a:pt x="2002" y="394"/>
                </a:lnTo>
                <a:lnTo>
                  <a:pt x="1999" y="401"/>
                </a:lnTo>
                <a:lnTo>
                  <a:pt x="1994" y="407"/>
                </a:lnTo>
                <a:lnTo>
                  <a:pt x="1989" y="414"/>
                </a:lnTo>
                <a:lnTo>
                  <a:pt x="1974" y="42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76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자유형 2"/>
          <p:cNvSpPr/>
          <p:nvPr/>
        </p:nvSpPr>
        <p:spPr bwMode="auto">
          <a:xfrm>
            <a:off x="0" y="0"/>
            <a:ext cx="9144000" cy="914400"/>
          </a:xfrm>
          <a:custGeom>
            <a:avLst/>
            <a:gdLst>
              <a:gd name="connsiteX0" fmla="*/ 0 w 9144000"/>
              <a:gd name="connsiteY0" fmla="*/ 0 h 914798"/>
              <a:gd name="connsiteX1" fmla="*/ 9144000 w 9144000"/>
              <a:gd name="connsiteY1" fmla="*/ 0 h 914798"/>
              <a:gd name="connsiteX2" fmla="*/ 9144000 w 9144000"/>
              <a:gd name="connsiteY2" fmla="*/ 560190 h 914798"/>
              <a:gd name="connsiteX3" fmla="*/ 9144000 w 9144000"/>
              <a:gd name="connsiteY3" fmla="*/ 627556 h 914798"/>
              <a:gd name="connsiteX4" fmla="*/ 9144000 w 9144000"/>
              <a:gd name="connsiteY4" fmla="*/ 678180 h 914798"/>
              <a:gd name="connsiteX5" fmla="*/ 9144000 w 9144000"/>
              <a:gd name="connsiteY5" fmla="*/ 684213 h 914798"/>
              <a:gd name="connsiteX6" fmla="*/ 9144000 w 9144000"/>
              <a:gd name="connsiteY6" fmla="*/ 714454 h 914798"/>
              <a:gd name="connsiteX7" fmla="*/ 9144000 w 9144000"/>
              <a:gd name="connsiteY7" fmla="*/ 764281 h 914798"/>
              <a:gd name="connsiteX8" fmla="*/ 9129790 w 9144000"/>
              <a:gd name="connsiteY8" fmla="*/ 799997 h 914798"/>
              <a:gd name="connsiteX9" fmla="*/ 9069906 w 9144000"/>
              <a:gd name="connsiteY9" fmla="*/ 882654 h 914798"/>
              <a:gd name="connsiteX10" fmla="*/ 8954198 w 9144000"/>
              <a:gd name="connsiteY10" fmla="*/ 882654 h 914798"/>
              <a:gd name="connsiteX11" fmla="*/ 8901419 w 9144000"/>
              <a:gd name="connsiteY11" fmla="*/ 810202 h 914798"/>
              <a:gd name="connsiteX12" fmla="*/ 8847624 w 9144000"/>
              <a:gd name="connsiteY12" fmla="*/ 882654 h 914798"/>
              <a:gd name="connsiteX13" fmla="*/ 8732931 w 9144000"/>
              <a:gd name="connsiteY13" fmla="*/ 882654 h 914798"/>
              <a:gd name="connsiteX14" fmla="*/ 8679137 w 9144000"/>
              <a:gd name="connsiteY14" fmla="*/ 810202 h 914798"/>
              <a:gd name="connsiteX15" fmla="*/ 8625343 w 9144000"/>
              <a:gd name="connsiteY15" fmla="*/ 882654 h 914798"/>
              <a:gd name="connsiteX16" fmla="*/ 8510649 w 9144000"/>
              <a:gd name="connsiteY16" fmla="*/ 882654 h 914798"/>
              <a:gd name="connsiteX17" fmla="*/ 8456855 w 9144000"/>
              <a:gd name="connsiteY17" fmla="*/ 810202 h 914798"/>
              <a:gd name="connsiteX18" fmla="*/ 8403061 w 9144000"/>
              <a:gd name="connsiteY18" fmla="*/ 882654 h 914798"/>
              <a:gd name="connsiteX19" fmla="*/ 8288368 w 9144000"/>
              <a:gd name="connsiteY19" fmla="*/ 882654 h 914798"/>
              <a:gd name="connsiteX20" fmla="*/ 8234574 w 9144000"/>
              <a:gd name="connsiteY20" fmla="*/ 810202 h 914798"/>
              <a:gd name="connsiteX21" fmla="*/ 8181794 w 9144000"/>
              <a:gd name="connsiteY21" fmla="*/ 882654 h 914798"/>
              <a:gd name="connsiteX22" fmla="*/ 8066086 w 9144000"/>
              <a:gd name="connsiteY22" fmla="*/ 882654 h 914798"/>
              <a:gd name="connsiteX23" fmla="*/ 8013307 w 9144000"/>
              <a:gd name="connsiteY23" fmla="*/ 810202 h 914798"/>
              <a:gd name="connsiteX24" fmla="*/ 7959513 w 9144000"/>
              <a:gd name="connsiteY24" fmla="*/ 882654 h 914798"/>
              <a:gd name="connsiteX25" fmla="*/ 7844819 w 9144000"/>
              <a:gd name="connsiteY25" fmla="*/ 882654 h 914798"/>
              <a:gd name="connsiteX26" fmla="*/ 7791025 w 9144000"/>
              <a:gd name="connsiteY26" fmla="*/ 810202 h 914798"/>
              <a:gd name="connsiteX27" fmla="*/ 7737231 w 9144000"/>
              <a:gd name="connsiteY27" fmla="*/ 882654 h 914798"/>
              <a:gd name="connsiteX28" fmla="*/ 7622538 w 9144000"/>
              <a:gd name="connsiteY28" fmla="*/ 882654 h 914798"/>
              <a:gd name="connsiteX29" fmla="*/ 7568744 w 9144000"/>
              <a:gd name="connsiteY29" fmla="*/ 810202 h 914798"/>
              <a:gd name="connsiteX30" fmla="*/ 7515964 w 9144000"/>
              <a:gd name="connsiteY30" fmla="*/ 882654 h 914798"/>
              <a:gd name="connsiteX31" fmla="*/ 7400256 w 9144000"/>
              <a:gd name="connsiteY31" fmla="*/ 882654 h 914798"/>
              <a:gd name="connsiteX32" fmla="*/ 7347477 w 9144000"/>
              <a:gd name="connsiteY32" fmla="*/ 810202 h 914798"/>
              <a:gd name="connsiteX33" fmla="*/ 7293683 w 9144000"/>
              <a:gd name="connsiteY33" fmla="*/ 882654 h 914798"/>
              <a:gd name="connsiteX34" fmla="*/ 7178989 w 9144000"/>
              <a:gd name="connsiteY34" fmla="*/ 882654 h 914798"/>
              <a:gd name="connsiteX35" fmla="*/ 7125195 w 9144000"/>
              <a:gd name="connsiteY35" fmla="*/ 810202 h 914798"/>
              <a:gd name="connsiteX36" fmla="*/ 7071401 w 9144000"/>
              <a:gd name="connsiteY36" fmla="*/ 882654 h 914798"/>
              <a:gd name="connsiteX37" fmla="*/ 6956708 w 9144000"/>
              <a:gd name="connsiteY37" fmla="*/ 882654 h 914798"/>
              <a:gd name="connsiteX38" fmla="*/ 6902913 w 9144000"/>
              <a:gd name="connsiteY38" fmla="*/ 810202 h 914798"/>
              <a:gd name="connsiteX39" fmla="*/ 6849119 w 9144000"/>
              <a:gd name="connsiteY39" fmla="*/ 882654 h 914798"/>
              <a:gd name="connsiteX40" fmla="*/ 6734426 w 9144000"/>
              <a:gd name="connsiteY40" fmla="*/ 882654 h 914798"/>
              <a:gd name="connsiteX41" fmla="*/ 6680632 w 9144000"/>
              <a:gd name="connsiteY41" fmla="*/ 810202 h 914798"/>
              <a:gd name="connsiteX42" fmla="*/ 6627852 w 9144000"/>
              <a:gd name="connsiteY42" fmla="*/ 882654 h 914798"/>
              <a:gd name="connsiteX43" fmla="*/ 6512144 w 9144000"/>
              <a:gd name="connsiteY43" fmla="*/ 882654 h 914798"/>
              <a:gd name="connsiteX44" fmla="*/ 6459365 w 9144000"/>
              <a:gd name="connsiteY44" fmla="*/ 810202 h 914798"/>
              <a:gd name="connsiteX45" fmla="*/ 6405571 w 9144000"/>
              <a:gd name="connsiteY45" fmla="*/ 882654 h 914798"/>
              <a:gd name="connsiteX46" fmla="*/ 6290877 w 9144000"/>
              <a:gd name="connsiteY46" fmla="*/ 882654 h 914798"/>
              <a:gd name="connsiteX47" fmla="*/ 6237083 w 9144000"/>
              <a:gd name="connsiteY47" fmla="*/ 810202 h 914798"/>
              <a:gd name="connsiteX48" fmla="*/ 6183289 w 9144000"/>
              <a:gd name="connsiteY48" fmla="*/ 882654 h 914798"/>
              <a:gd name="connsiteX49" fmla="*/ 6068596 w 9144000"/>
              <a:gd name="connsiteY49" fmla="*/ 882654 h 914798"/>
              <a:gd name="connsiteX50" fmla="*/ 6014801 w 9144000"/>
              <a:gd name="connsiteY50" fmla="*/ 810202 h 914798"/>
              <a:gd name="connsiteX51" fmla="*/ 5962022 w 9144000"/>
              <a:gd name="connsiteY51" fmla="*/ 882654 h 914798"/>
              <a:gd name="connsiteX52" fmla="*/ 5846314 w 9144000"/>
              <a:gd name="connsiteY52" fmla="*/ 882654 h 914798"/>
              <a:gd name="connsiteX53" fmla="*/ 5793535 w 9144000"/>
              <a:gd name="connsiteY53" fmla="*/ 810202 h 914798"/>
              <a:gd name="connsiteX54" fmla="*/ 5739741 w 9144000"/>
              <a:gd name="connsiteY54" fmla="*/ 882654 h 914798"/>
              <a:gd name="connsiteX55" fmla="*/ 5624032 w 9144000"/>
              <a:gd name="connsiteY55" fmla="*/ 882654 h 914798"/>
              <a:gd name="connsiteX56" fmla="*/ 5571253 w 9144000"/>
              <a:gd name="connsiteY56" fmla="*/ 810202 h 914798"/>
              <a:gd name="connsiteX57" fmla="*/ 5517459 w 9144000"/>
              <a:gd name="connsiteY57" fmla="*/ 882654 h 914798"/>
              <a:gd name="connsiteX58" fmla="*/ 5402765 w 9144000"/>
              <a:gd name="connsiteY58" fmla="*/ 882654 h 914798"/>
              <a:gd name="connsiteX59" fmla="*/ 5348971 w 9144000"/>
              <a:gd name="connsiteY59" fmla="*/ 810202 h 914798"/>
              <a:gd name="connsiteX60" fmla="*/ 5295177 w 9144000"/>
              <a:gd name="connsiteY60" fmla="*/ 882654 h 914798"/>
              <a:gd name="connsiteX61" fmla="*/ 5180484 w 9144000"/>
              <a:gd name="connsiteY61" fmla="*/ 882654 h 914798"/>
              <a:gd name="connsiteX62" fmla="*/ 5126690 w 9144000"/>
              <a:gd name="connsiteY62" fmla="*/ 810202 h 914798"/>
              <a:gd name="connsiteX63" fmla="*/ 5073910 w 9144000"/>
              <a:gd name="connsiteY63" fmla="*/ 882654 h 914798"/>
              <a:gd name="connsiteX64" fmla="*/ 4958202 w 9144000"/>
              <a:gd name="connsiteY64" fmla="*/ 882654 h 914798"/>
              <a:gd name="connsiteX65" fmla="*/ 4905423 w 9144000"/>
              <a:gd name="connsiteY65" fmla="*/ 810202 h 914798"/>
              <a:gd name="connsiteX66" fmla="*/ 4851629 w 9144000"/>
              <a:gd name="connsiteY66" fmla="*/ 882654 h 914798"/>
              <a:gd name="connsiteX67" fmla="*/ 4736935 w 9144000"/>
              <a:gd name="connsiteY67" fmla="*/ 882654 h 914798"/>
              <a:gd name="connsiteX68" fmla="*/ 4683141 w 9144000"/>
              <a:gd name="connsiteY68" fmla="*/ 810202 h 914798"/>
              <a:gd name="connsiteX69" fmla="*/ 4629347 w 9144000"/>
              <a:gd name="connsiteY69" fmla="*/ 882654 h 914798"/>
              <a:gd name="connsiteX70" fmla="*/ 4514654 w 9144000"/>
              <a:gd name="connsiteY70" fmla="*/ 882654 h 914798"/>
              <a:gd name="connsiteX71" fmla="*/ 4460859 w 9144000"/>
              <a:gd name="connsiteY71" fmla="*/ 810202 h 914798"/>
              <a:gd name="connsiteX72" fmla="*/ 4408080 w 9144000"/>
              <a:gd name="connsiteY72" fmla="*/ 882654 h 914798"/>
              <a:gd name="connsiteX73" fmla="*/ 4292372 w 9144000"/>
              <a:gd name="connsiteY73" fmla="*/ 882654 h 914798"/>
              <a:gd name="connsiteX74" fmla="*/ 4238578 w 9144000"/>
              <a:gd name="connsiteY74" fmla="*/ 810202 h 914798"/>
              <a:gd name="connsiteX75" fmla="*/ 4185798 w 9144000"/>
              <a:gd name="connsiteY75" fmla="*/ 882654 h 914798"/>
              <a:gd name="connsiteX76" fmla="*/ 4070090 w 9144000"/>
              <a:gd name="connsiteY76" fmla="*/ 882654 h 914798"/>
              <a:gd name="connsiteX77" fmla="*/ 4017311 w 9144000"/>
              <a:gd name="connsiteY77" fmla="*/ 810202 h 914798"/>
              <a:gd name="connsiteX78" fmla="*/ 3963517 w 9144000"/>
              <a:gd name="connsiteY78" fmla="*/ 882654 h 914798"/>
              <a:gd name="connsiteX79" fmla="*/ 3848824 w 9144000"/>
              <a:gd name="connsiteY79" fmla="*/ 882654 h 914798"/>
              <a:gd name="connsiteX80" fmla="*/ 3795029 w 9144000"/>
              <a:gd name="connsiteY80" fmla="*/ 810202 h 914798"/>
              <a:gd name="connsiteX81" fmla="*/ 3741235 w 9144000"/>
              <a:gd name="connsiteY81" fmla="*/ 882654 h 914798"/>
              <a:gd name="connsiteX82" fmla="*/ 3626542 w 9144000"/>
              <a:gd name="connsiteY82" fmla="*/ 882654 h 914798"/>
              <a:gd name="connsiteX83" fmla="*/ 3572748 w 9144000"/>
              <a:gd name="connsiteY83" fmla="*/ 810202 h 914798"/>
              <a:gd name="connsiteX84" fmla="*/ 3519968 w 9144000"/>
              <a:gd name="connsiteY84" fmla="*/ 882654 h 914798"/>
              <a:gd name="connsiteX85" fmla="*/ 3404260 w 9144000"/>
              <a:gd name="connsiteY85" fmla="*/ 882654 h 914798"/>
              <a:gd name="connsiteX86" fmla="*/ 3351481 w 9144000"/>
              <a:gd name="connsiteY86" fmla="*/ 810202 h 914798"/>
              <a:gd name="connsiteX87" fmla="*/ 3297686 w 9144000"/>
              <a:gd name="connsiteY87" fmla="*/ 882654 h 914798"/>
              <a:gd name="connsiteX88" fmla="*/ 3182993 w 9144000"/>
              <a:gd name="connsiteY88" fmla="*/ 882654 h 914798"/>
              <a:gd name="connsiteX89" fmla="*/ 3129199 w 9144000"/>
              <a:gd name="connsiteY89" fmla="*/ 810202 h 914798"/>
              <a:gd name="connsiteX90" fmla="*/ 3075405 w 9144000"/>
              <a:gd name="connsiteY90" fmla="*/ 882654 h 914798"/>
              <a:gd name="connsiteX91" fmla="*/ 2960711 w 9144000"/>
              <a:gd name="connsiteY91" fmla="*/ 882654 h 914798"/>
              <a:gd name="connsiteX92" fmla="*/ 2906917 w 9144000"/>
              <a:gd name="connsiteY92" fmla="*/ 810202 h 914798"/>
              <a:gd name="connsiteX93" fmla="*/ 2854138 w 9144000"/>
              <a:gd name="connsiteY93" fmla="*/ 882654 h 914798"/>
              <a:gd name="connsiteX94" fmla="*/ 2738430 w 9144000"/>
              <a:gd name="connsiteY94" fmla="*/ 882654 h 914798"/>
              <a:gd name="connsiteX95" fmla="*/ 2684636 w 9144000"/>
              <a:gd name="connsiteY95" fmla="*/ 810202 h 914798"/>
              <a:gd name="connsiteX96" fmla="*/ 2631857 w 9144000"/>
              <a:gd name="connsiteY96" fmla="*/ 882654 h 914798"/>
              <a:gd name="connsiteX97" fmla="*/ 2516148 w 9144000"/>
              <a:gd name="connsiteY97" fmla="*/ 882654 h 914798"/>
              <a:gd name="connsiteX98" fmla="*/ 2463369 w 9144000"/>
              <a:gd name="connsiteY98" fmla="*/ 810202 h 914798"/>
              <a:gd name="connsiteX99" fmla="*/ 2409575 w 9144000"/>
              <a:gd name="connsiteY99" fmla="*/ 882654 h 914798"/>
              <a:gd name="connsiteX100" fmla="*/ 2294881 w 9144000"/>
              <a:gd name="connsiteY100" fmla="*/ 882654 h 914798"/>
              <a:gd name="connsiteX101" fmla="*/ 2241087 w 9144000"/>
              <a:gd name="connsiteY101" fmla="*/ 810202 h 914798"/>
              <a:gd name="connsiteX102" fmla="*/ 2187293 w 9144000"/>
              <a:gd name="connsiteY102" fmla="*/ 882654 h 914798"/>
              <a:gd name="connsiteX103" fmla="*/ 2072600 w 9144000"/>
              <a:gd name="connsiteY103" fmla="*/ 882654 h 914798"/>
              <a:gd name="connsiteX104" fmla="*/ 2018805 w 9144000"/>
              <a:gd name="connsiteY104" fmla="*/ 810202 h 914798"/>
              <a:gd name="connsiteX105" fmla="*/ 1966026 w 9144000"/>
              <a:gd name="connsiteY105" fmla="*/ 882654 h 914798"/>
              <a:gd name="connsiteX106" fmla="*/ 1850318 w 9144000"/>
              <a:gd name="connsiteY106" fmla="*/ 882654 h 914798"/>
              <a:gd name="connsiteX107" fmla="*/ 1797539 w 9144000"/>
              <a:gd name="connsiteY107" fmla="*/ 810202 h 914798"/>
              <a:gd name="connsiteX108" fmla="*/ 1743744 w 9144000"/>
              <a:gd name="connsiteY108" fmla="*/ 882654 h 914798"/>
              <a:gd name="connsiteX109" fmla="*/ 1629051 w 9144000"/>
              <a:gd name="connsiteY109" fmla="*/ 882654 h 914798"/>
              <a:gd name="connsiteX110" fmla="*/ 1575257 w 9144000"/>
              <a:gd name="connsiteY110" fmla="*/ 810202 h 914798"/>
              <a:gd name="connsiteX111" fmla="*/ 1521463 w 9144000"/>
              <a:gd name="connsiteY111" fmla="*/ 882654 h 914798"/>
              <a:gd name="connsiteX112" fmla="*/ 1406769 w 9144000"/>
              <a:gd name="connsiteY112" fmla="*/ 882654 h 914798"/>
              <a:gd name="connsiteX113" fmla="*/ 1352975 w 9144000"/>
              <a:gd name="connsiteY113" fmla="*/ 810202 h 914798"/>
              <a:gd name="connsiteX114" fmla="*/ 1299181 w 9144000"/>
              <a:gd name="connsiteY114" fmla="*/ 882654 h 914798"/>
              <a:gd name="connsiteX115" fmla="*/ 1184488 w 9144000"/>
              <a:gd name="connsiteY115" fmla="*/ 882654 h 914798"/>
              <a:gd name="connsiteX116" fmla="*/ 1130693 w 9144000"/>
              <a:gd name="connsiteY116" fmla="*/ 810202 h 914798"/>
              <a:gd name="connsiteX117" fmla="*/ 1077914 w 9144000"/>
              <a:gd name="connsiteY117" fmla="*/ 882654 h 914798"/>
              <a:gd name="connsiteX118" fmla="*/ 962206 w 9144000"/>
              <a:gd name="connsiteY118" fmla="*/ 882654 h 914798"/>
              <a:gd name="connsiteX119" fmla="*/ 909427 w 9144000"/>
              <a:gd name="connsiteY119" fmla="*/ 810202 h 914798"/>
              <a:gd name="connsiteX120" fmla="*/ 855633 w 9144000"/>
              <a:gd name="connsiteY120" fmla="*/ 882654 h 914798"/>
              <a:gd name="connsiteX121" fmla="*/ 740939 w 9144000"/>
              <a:gd name="connsiteY121" fmla="*/ 882654 h 914798"/>
              <a:gd name="connsiteX122" fmla="*/ 687145 w 9144000"/>
              <a:gd name="connsiteY122" fmla="*/ 810202 h 914798"/>
              <a:gd name="connsiteX123" fmla="*/ 633351 w 9144000"/>
              <a:gd name="connsiteY123" fmla="*/ 882654 h 914798"/>
              <a:gd name="connsiteX124" fmla="*/ 518658 w 9144000"/>
              <a:gd name="connsiteY124" fmla="*/ 882654 h 914798"/>
              <a:gd name="connsiteX125" fmla="*/ 464863 w 9144000"/>
              <a:gd name="connsiteY125" fmla="*/ 810202 h 914798"/>
              <a:gd name="connsiteX126" fmla="*/ 412084 w 9144000"/>
              <a:gd name="connsiteY126" fmla="*/ 882654 h 914798"/>
              <a:gd name="connsiteX127" fmla="*/ 296376 w 9144000"/>
              <a:gd name="connsiteY127" fmla="*/ 882654 h 914798"/>
              <a:gd name="connsiteX128" fmla="*/ 243597 w 9144000"/>
              <a:gd name="connsiteY128" fmla="*/ 810202 h 914798"/>
              <a:gd name="connsiteX129" fmla="*/ 189802 w 9144000"/>
              <a:gd name="connsiteY129" fmla="*/ 882654 h 914798"/>
              <a:gd name="connsiteX130" fmla="*/ 75109 w 9144000"/>
              <a:gd name="connsiteY130" fmla="*/ 882654 h 914798"/>
              <a:gd name="connsiteX131" fmla="*/ 14210 w 9144000"/>
              <a:gd name="connsiteY131" fmla="*/ 799997 h 914798"/>
              <a:gd name="connsiteX132" fmla="*/ 0 w 9144000"/>
              <a:gd name="connsiteY132" fmla="*/ 764281 h 914798"/>
              <a:gd name="connsiteX133" fmla="*/ 0 w 9144000"/>
              <a:gd name="connsiteY133" fmla="*/ 696915 h 914798"/>
              <a:gd name="connsiteX134" fmla="*/ 0 w 9144000"/>
              <a:gd name="connsiteY134" fmla="*/ 684213 h 914798"/>
              <a:gd name="connsiteX135" fmla="*/ 0 w 9144000"/>
              <a:gd name="connsiteY135" fmla="*/ 646291 h 914798"/>
              <a:gd name="connsiteX136" fmla="*/ 0 w 9144000"/>
              <a:gd name="connsiteY136" fmla="*/ 610017 h 914798"/>
              <a:gd name="connsiteX137" fmla="*/ 0 w 9144000"/>
              <a:gd name="connsiteY137" fmla="*/ 585701 h 914798"/>
              <a:gd name="connsiteX138" fmla="*/ 0 w 9144000"/>
              <a:gd name="connsiteY138" fmla="*/ 570953 h 914798"/>
              <a:gd name="connsiteX139" fmla="*/ 0 w 9144000"/>
              <a:gd name="connsiteY139" fmla="*/ 563379 h 914798"/>
              <a:gd name="connsiteX140" fmla="*/ 0 w 9144000"/>
              <a:gd name="connsiteY140" fmla="*/ 560190 h 914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9144000" h="914798">
                <a:moveTo>
                  <a:pt x="0" y="0"/>
                </a:moveTo>
                <a:lnTo>
                  <a:pt x="9144000" y="0"/>
                </a:lnTo>
                <a:lnTo>
                  <a:pt x="9144000" y="560190"/>
                </a:lnTo>
                <a:lnTo>
                  <a:pt x="9144000" y="627556"/>
                </a:lnTo>
                <a:lnTo>
                  <a:pt x="9144000" y="678180"/>
                </a:lnTo>
                <a:lnTo>
                  <a:pt x="9144000" y="684213"/>
                </a:lnTo>
                <a:lnTo>
                  <a:pt x="9144000" y="714454"/>
                </a:lnTo>
                <a:cubicBezTo>
                  <a:pt x="9144000" y="764281"/>
                  <a:pt x="9144000" y="764281"/>
                  <a:pt x="9144000" y="764281"/>
                </a:cubicBezTo>
                <a:cubicBezTo>
                  <a:pt x="9144000" y="775506"/>
                  <a:pt x="9139940" y="787752"/>
                  <a:pt x="9129790" y="799997"/>
                </a:cubicBezTo>
                <a:cubicBezTo>
                  <a:pt x="9069906" y="882654"/>
                  <a:pt x="9069906" y="882654"/>
                  <a:pt x="9069906" y="882654"/>
                </a:cubicBezTo>
                <a:cubicBezTo>
                  <a:pt x="9037427" y="925513"/>
                  <a:pt x="8985662" y="925513"/>
                  <a:pt x="8954198" y="882654"/>
                </a:cubicBezTo>
                <a:cubicBezTo>
                  <a:pt x="8901419" y="810202"/>
                  <a:pt x="8901419" y="810202"/>
                  <a:pt x="8901419" y="810202"/>
                </a:cubicBezTo>
                <a:cubicBezTo>
                  <a:pt x="8847624" y="882654"/>
                  <a:pt x="8847624" y="882654"/>
                  <a:pt x="8847624" y="882654"/>
                </a:cubicBezTo>
                <a:cubicBezTo>
                  <a:pt x="8816160" y="925513"/>
                  <a:pt x="8764396" y="925513"/>
                  <a:pt x="8732931" y="882654"/>
                </a:cubicBezTo>
                <a:cubicBezTo>
                  <a:pt x="8679137" y="810202"/>
                  <a:pt x="8679137" y="810202"/>
                  <a:pt x="8679137" y="810202"/>
                </a:cubicBezTo>
                <a:cubicBezTo>
                  <a:pt x="8625343" y="882654"/>
                  <a:pt x="8625343" y="882654"/>
                  <a:pt x="8625343" y="882654"/>
                </a:cubicBezTo>
                <a:cubicBezTo>
                  <a:pt x="8593878" y="925513"/>
                  <a:pt x="8542114" y="925513"/>
                  <a:pt x="8510649" y="882654"/>
                </a:cubicBezTo>
                <a:cubicBezTo>
                  <a:pt x="8456855" y="810202"/>
                  <a:pt x="8456855" y="810202"/>
                  <a:pt x="8456855" y="810202"/>
                </a:cubicBezTo>
                <a:cubicBezTo>
                  <a:pt x="8403061" y="882654"/>
                  <a:pt x="8403061" y="882654"/>
                  <a:pt x="8403061" y="882654"/>
                </a:cubicBezTo>
                <a:cubicBezTo>
                  <a:pt x="8371597" y="925513"/>
                  <a:pt x="8319832" y="925513"/>
                  <a:pt x="8288368" y="882654"/>
                </a:cubicBezTo>
                <a:cubicBezTo>
                  <a:pt x="8234574" y="810202"/>
                  <a:pt x="8234574" y="810202"/>
                  <a:pt x="8234574" y="810202"/>
                </a:cubicBezTo>
                <a:cubicBezTo>
                  <a:pt x="8181794" y="882654"/>
                  <a:pt x="8181794" y="882654"/>
                  <a:pt x="8181794" y="882654"/>
                </a:cubicBezTo>
                <a:cubicBezTo>
                  <a:pt x="8150330" y="925513"/>
                  <a:pt x="8098566" y="925513"/>
                  <a:pt x="8066086" y="882654"/>
                </a:cubicBezTo>
                <a:cubicBezTo>
                  <a:pt x="8013307" y="810202"/>
                  <a:pt x="8013307" y="810202"/>
                  <a:pt x="8013307" y="810202"/>
                </a:cubicBezTo>
                <a:cubicBezTo>
                  <a:pt x="7959513" y="882654"/>
                  <a:pt x="7959513" y="882654"/>
                  <a:pt x="7959513" y="882654"/>
                </a:cubicBezTo>
                <a:cubicBezTo>
                  <a:pt x="7928048" y="925513"/>
                  <a:pt x="7876284" y="925513"/>
                  <a:pt x="7844819" y="882654"/>
                </a:cubicBezTo>
                <a:cubicBezTo>
                  <a:pt x="7791025" y="810202"/>
                  <a:pt x="7791025" y="810202"/>
                  <a:pt x="7791025" y="810202"/>
                </a:cubicBezTo>
                <a:cubicBezTo>
                  <a:pt x="7737231" y="882654"/>
                  <a:pt x="7737231" y="882654"/>
                  <a:pt x="7737231" y="882654"/>
                </a:cubicBezTo>
                <a:cubicBezTo>
                  <a:pt x="7705766" y="925513"/>
                  <a:pt x="7654002" y="925513"/>
                  <a:pt x="7622538" y="882654"/>
                </a:cubicBezTo>
                <a:cubicBezTo>
                  <a:pt x="7568744" y="810202"/>
                  <a:pt x="7568744" y="810202"/>
                  <a:pt x="7568744" y="810202"/>
                </a:cubicBezTo>
                <a:cubicBezTo>
                  <a:pt x="7515964" y="882654"/>
                  <a:pt x="7515964" y="882654"/>
                  <a:pt x="7515964" y="882654"/>
                </a:cubicBezTo>
                <a:cubicBezTo>
                  <a:pt x="7483485" y="925513"/>
                  <a:pt x="7431721" y="925513"/>
                  <a:pt x="7400256" y="882654"/>
                </a:cubicBezTo>
                <a:cubicBezTo>
                  <a:pt x="7347477" y="810202"/>
                  <a:pt x="7347477" y="810202"/>
                  <a:pt x="7347477" y="810202"/>
                </a:cubicBezTo>
                <a:cubicBezTo>
                  <a:pt x="7293683" y="882654"/>
                  <a:pt x="7293683" y="882654"/>
                  <a:pt x="7293683" y="882654"/>
                </a:cubicBezTo>
                <a:cubicBezTo>
                  <a:pt x="7262218" y="925513"/>
                  <a:pt x="7210454" y="925513"/>
                  <a:pt x="7178989" y="882654"/>
                </a:cubicBezTo>
                <a:cubicBezTo>
                  <a:pt x="7125195" y="810202"/>
                  <a:pt x="7125195" y="810202"/>
                  <a:pt x="7125195" y="810202"/>
                </a:cubicBezTo>
                <a:cubicBezTo>
                  <a:pt x="7071401" y="882654"/>
                  <a:pt x="7071401" y="882654"/>
                  <a:pt x="7071401" y="882654"/>
                </a:cubicBezTo>
                <a:cubicBezTo>
                  <a:pt x="7039936" y="925513"/>
                  <a:pt x="6988172" y="925513"/>
                  <a:pt x="6956708" y="882654"/>
                </a:cubicBezTo>
                <a:cubicBezTo>
                  <a:pt x="6902913" y="810202"/>
                  <a:pt x="6902913" y="810202"/>
                  <a:pt x="6902913" y="810202"/>
                </a:cubicBezTo>
                <a:cubicBezTo>
                  <a:pt x="6849119" y="882654"/>
                  <a:pt x="6849119" y="882654"/>
                  <a:pt x="6849119" y="882654"/>
                </a:cubicBezTo>
                <a:cubicBezTo>
                  <a:pt x="6817655" y="925513"/>
                  <a:pt x="6765890" y="925513"/>
                  <a:pt x="6734426" y="882654"/>
                </a:cubicBezTo>
                <a:cubicBezTo>
                  <a:pt x="6680632" y="810202"/>
                  <a:pt x="6680632" y="810202"/>
                  <a:pt x="6680632" y="810202"/>
                </a:cubicBezTo>
                <a:cubicBezTo>
                  <a:pt x="6627852" y="882654"/>
                  <a:pt x="6627852" y="882654"/>
                  <a:pt x="6627852" y="882654"/>
                </a:cubicBezTo>
                <a:cubicBezTo>
                  <a:pt x="6596388" y="925513"/>
                  <a:pt x="6544624" y="925513"/>
                  <a:pt x="6512144" y="882654"/>
                </a:cubicBezTo>
                <a:cubicBezTo>
                  <a:pt x="6459365" y="810202"/>
                  <a:pt x="6459365" y="810202"/>
                  <a:pt x="6459365" y="810202"/>
                </a:cubicBezTo>
                <a:cubicBezTo>
                  <a:pt x="6405571" y="882654"/>
                  <a:pt x="6405571" y="882654"/>
                  <a:pt x="6405571" y="882654"/>
                </a:cubicBezTo>
                <a:cubicBezTo>
                  <a:pt x="6374106" y="925513"/>
                  <a:pt x="6322342" y="925513"/>
                  <a:pt x="6290877" y="882654"/>
                </a:cubicBezTo>
                <a:cubicBezTo>
                  <a:pt x="6237083" y="810202"/>
                  <a:pt x="6237083" y="810202"/>
                  <a:pt x="6237083" y="810202"/>
                </a:cubicBezTo>
                <a:cubicBezTo>
                  <a:pt x="6183289" y="882654"/>
                  <a:pt x="6183289" y="882654"/>
                  <a:pt x="6183289" y="882654"/>
                </a:cubicBezTo>
                <a:cubicBezTo>
                  <a:pt x="6151824" y="925513"/>
                  <a:pt x="6100060" y="925513"/>
                  <a:pt x="6068596" y="882654"/>
                </a:cubicBezTo>
                <a:cubicBezTo>
                  <a:pt x="6014801" y="810202"/>
                  <a:pt x="6014801" y="810202"/>
                  <a:pt x="6014801" y="810202"/>
                </a:cubicBezTo>
                <a:cubicBezTo>
                  <a:pt x="5962022" y="882654"/>
                  <a:pt x="5962022" y="882654"/>
                  <a:pt x="5962022" y="882654"/>
                </a:cubicBezTo>
                <a:cubicBezTo>
                  <a:pt x="5929543" y="925513"/>
                  <a:pt x="5877778" y="925513"/>
                  <a:pt x="5846314" y="882654"/>
                </a:cubicBezTo>
                <a:cubicBezTo>
                  <a:pt x="5793535" y="810202"/>
                  <a:pt x="5793535" y="810202"/>
                  <a:pt x="5793535" y="810202"/>
                </a:cubicBezTo>
                <a:cubicBezTo>
                  <a:pt x="5739741" y="882654"/>
                  <a:pt x="5739741" y="882654"/>
                  <a:pt x="5739741" y="882654"/>
                </a:cubicBezTo>
                <a:cubicBezTo>
                  <a:pt x="5708276" y="925513"/>
                  <a:pt x="5656512" y="925513"/>
                  <a:pt x="5624032" y="882654"/>
                </a:cubicBezTo>
                <a:cubicBezTo>
                  <a:pt x="5571253" y="810202"/>
                  <a:pt x="5571253" y="810202"/>
                  <a:pt x="5571253" y="810202"/>
                </a:cubicBezTo>
                <a:cubicBezTo>
                  <a:pt x="5517459" y="882654"/>
                  <a:pt x="5517459" y="882654"/>
                  <a:pt x="5517459" y="882654"/>
                </a:cubicBezTo>
                <a:cubicBezTo>
                  <a:pt x="5485994" y="925513"/>
                  <a:pt x="5434230" y="925513"/>
                  <a:pt x="5402765" y="882654"/>
                </a:cubicBezTo>
                <a:cubicBezTo>
                  <a:pt x="5348971" y="810202"/>
                  <a:pt x="5348971" y="810202"/>
                  <a:pt x="5348971" y="810202"/>
                </a:cubicBezTo>
                <a:cubicBezTo>
                  <a:pt x="5295177" y="882654"/>
                  <a:pt x="5295177" y="882654"/>
                  <a:pt x="5295177" y="882654"/>
                </a:cubicBezTo>
                <a:cubicBezTo>
                  <a:pt x="5263713" y="925513"/>
                  <a:pt x="5211948" y="925513"/>
                  <a:pt x="5180484" y="882654"/>
                </a:cubicBezTo>
                <a:cubicBezTo>
                  <a:pt x="5126690" y="810202"/>
                  <a:pt x="5126690" y="810202"/>
                  <a:pt x="5126690" y="810202"/>
                </a:cubicBezTo>
                <a:cubicBezTo>
                  <a:pt x="5073910" y="882654"/>
                  <a:pt x="5073910" y="882654"/>
                  <a:pt x="5073910" y="882654"/>
                </a:cubicBezTo>
                <a:cubicBezTo>
                  <a:pt x="5042446" y="925513"/>
                  <a:pt x="4990682" y="925513"/>
                  <a:pt x="4958202" y="882654"/>
                </a:cubicBezTo>
                <a:cubicBezTo>
                  <a:pt x="4905423" y="810202"/>
                  <a:pt x="4905423" y="810202"/>
                  <a:pt x="4905423" y="810202"/>
                </a:cubicBezTo>
                <a:cubicBezTo>
                  <a:pt x="4851629" y="882654"/>
                  <a:pt x="4851629" y="882654"/>
                  <a:pt x="4851629" y="882654"/>
                </a:cubicBezTo>
                <a:cubicBezTo>
                  <a:pt x="4820164" y="925513"/>
                  <a:pt x="4768400" y="925513"/>
                  <a:pt x="4736935" y="882654"/>
                </a:cubicBezTo>
                <a:cubicBezTo>
                  <a:pt x="4683141" y="810202"/>
                  <a:pt x="4683141" y="810202"/>
                  <a:pt x="4683141" y="810202"/>
                </a:cubicBezTo>
                <a:cubicBezTo>
                  <a:pt x="4629347" y="882654"/>
                  <a:pt x="4629347" y="882654"/>
                  <a:pt x="4629347" y="882654"/>
                </a:cubicBezTo>
                <a:cubicBezTo>
                  <a:pt x="4597882" y="925513"/>
                  <a:pt x="4546118" y="925513"/>
                  <a:pt x="4514654" y="882654"/>
                </a:cubicBezTo>
                <a:cubicBezTo>
                  <a:pt x="4460859" y="810202"/>
                  <a:pt x="4460859" y="810202"/>
                  <a:pt x="4460859" y="810202"/>
                </a:cubicBezTo>
                <a:cubicBezTo>
                  <a:pt x="4408080" y="882654"/>
                  <a:pt x="4408080" y="882654"/>
                  <a:pt x="4408080" y="882654"/>
                </a:cubicBezTo>
                <a:cubicBezTo>
                  <a:pt x="4375601" y="925513"/>
                  <a:pt x="4323836" y="925513"/>
                  <a:pt x="4292372" y="882654"/>
                </a:cubicBezTo>
                <a:cubicBezTo>
                  <a:pt x="4238578" y="810202"/>
                  <a:pt x="4238578" y="810202"/>
                  <a:pt x="4238578" y="810202"/>
                </a:cubicBezTo>
                <a:cubicBezTo>
                  <a:pt x="4185798" y="882654"/>
                  <a:pt x="4185798" y="882654"/>
                  <a:pt x="4185798" y="882654"/>
                </a:cubicBezTo>
                <a:cubicBezTo>
                  <a:pt x="4154334" y="925513"/>
                  <a:pt x="4102570" y="925513"/>
                  <a:pt x="4070090" y="882654"/>
                </a:cubicBezTo>
                <a:cubicBezTo>
                  <a:pt x="4017311" y="810202"/>
                  <a:pt x="4017311" y="810202"/>
                  <a:pt x="4017311" y="810202"/>
                </a:cubicBezTo>
                <a:cubicBezTo>
                  <a:pt x="3963517" y="882654"/>
                  <a:pt x="3963517" y="882654"/>
                  <a:pt x="3963517" y="882654"/>
                </a:cubicBezTo>
                <a:cubicBezTo>
                  <a:pt x="3932052" y="925513"/>
                  <a:pt x="3880288" y="925513"/>
                  <a:pt x="3848824" y="882654"/>
                </a:cubicBezTo>
                <a:cubicBezTo>
                  <a:pt x="3795029" y="810202"/>
                  <a:pt x="3795029" y="810202"/>
                  <a:pt x="3795029" y="810202"/>
                </a:cubicBezTo>
                <a:cubicBezTo>
                  <a:pt x="3741235" y="882654"/>
                  <a:pt x="3741235" y="882654"/>
                  <a:pt x="3741235" y="882654"/>
                </a:cubicBezTo>
                <a:cubicBezTo>
                  <a:pt x="3709771" y="925513"/>
                  <a:pt x="3658006" y="925513"/>
                  <a:pt x="3626542" y="882654"/>
                </a:cubicBezTo>
                <a:cubicBezTo>
                  <a:pt x="3572748" y="810202"/>
                  <a:pt x="3572748" y="810202"/>
                  <a:pt x="3572748" y="810202"/>
                </a:cubicBezTo>
                <a:cubicBezTo>
                  <a:pt x="3519968" y="882654"/>
                  <a:pt x="3519968" y="882654"/>
                  <a:pt x="3519968" y="882654"/>
                </a:cubicBezTo>
                <a:cubicBezTo>
                  <a:pt x="3487489" y="925513"/>
                  <a:pt x="3435725" y="925513"/>
                  <a:pt x="3404260" y="882654"/>
                </a:cubicBezTo>
                <a:cubicBezTo>
                  <a:pt x="3351481" y="810202"/>
                  <a:pt x="3351481" y="810202"/>
                  <a:pt x="3351481" y="810202"/>
                </a:cubicBezTo>
                <a:cubicBezTo>
                  <a:pt x="3297686" y="882654"/>
                  <a:pt x="3297686" y="882654"/>
                  <a:pt x="3297686" y="882654"/>
                </a:cubicBezTo>
                <a:cubicBezTo>
                  <a:pt x="3266222" y="925513"/>
                  <a:pt x="3214458" y="925513"/>
                  <a:pt x="3182993" y="882654"/>
                </a:cubicBezTo>
                <a:cubicBezTo>
                  <a:pt x="3129199" y="810202"/>
                  <a:pt x="3129199" y="810202"/>
                  <a:pt x="3129199" y="810202"/>
                </a:cubicBezTo>
                <a:cubicBezTo>
                  <a:pt x="3075405" y="882654"/>
                  <a:pt x="3075405" y="882654"/>
                  <a:pt x="3075405" y="882654"/>
                </a:cubicBezTo>
                <a:cubicBezTo>
                  <a:pt x="3043940" y="925513"/>
                  <a:pt x="2992176" y="925513"/>
                  <a:pt x="2960711" y="882654"/>
                </a:cubicBezTo>
                <a:cubicBezTo>
                  <a:pt x="2906917" y="810202"/>
                  <a:pt x="2906917" y="810202"/>
                  <a:pt x="2906917" y="810202"/>
                </a:cubicBezTo>
                <a:cubicBezTo>
                  <a:pt x="2854138" y="882654"/>
                  <a:pt x="2854138" y="882654"/>
                  <a:pt x="2854138" y="882654"/>
                </a:cubicBezTo>
                <a:cubicBezTo>
                  <a:pt x="2821658" y="925513"/>
                  <a:pt x="2769894" y="925513"/>
                  <a:pt x="2738430" y="882654"/>
                </a:cubicBezTo>
                <a:cubicBezTo>
                  <a:pt x="2684636" y="810202"/>
                  <a:pt x="2684636" y="810202"/>
                  <a:pt x="2684636" y="810202"/>
                </a:cubicBezTo>
                <a:cubicBezTo>
                  <a:pt x="2631857" y="882654"/>
                  <a:pt x="2631857" y="882654"/>
                  <a:pt x="2631857" y="882654"/>
                </a:cubicBezTo>
                <a:cubicBezTo>
                  <a:pt x="2600392" y="925513"/>
                  <a:pt x="2548627" y="925513"/>
                  <a:pt x="2516148" y="882654"/>
                </a:cubicBezTo>
                <a:cubicBezTo>
                  <a:pt x="2463369" y="810202"/>
                  <a:pt x="2463369" y="810202"/>
                  <a:pt x="2463369" y="810202"/>
                </a:cubicBezTo>
                <a:cubicBezTo>
                  <a:pt x="2409575" y="882654"/>
                  <a:pt x="2409575" y="882654"/>
                  <a:pt x="2409575" y="882654"/>
                </a:cubicBezTo>
                <a:cubicBezTo>
                  <a:pt x="2378110" y="925513"/>
                  <a:pt x="2326346" y="925513"/>
                  <a:pt x="2294881" y="882654"/>
                </a:cubicBezTo>
                <a:cubicBezTo>
                  <a:pt x="2241087" y="810202"/>
                  <a:pt x="2241087" y="810202"/>
                  <a:pt x="2241087" y="810202"/>
                </a:cubicBezTo>
                <a:cubicBezTo>
                  <a:pt x="2187293" y="882654"/>
                  <a:pt x="2187293" y="882654"/>
                  <a:pt x="2187293" y="882654"/>
                </a:cubicBezTo>
                <a:cubicBezTo>
                  <a:pt x="2155829" y="925513"/>
                  <a:pt x="2104064" y="925513"/>
                  <a:pt x="2072600" y="882654"/>
                </a:cubicBezTo>
                <a:cubicBezTo>
                  <a:pt x="2018805" y="810202"/>
                  <a:pt x="2018805" y="810202"/>
                  <a:pt x="2018805" y="810202"/>
                </a:cubicBezTo>
                <a:cubicBezTo>
                  <a:pt x="1966026" y="882654"/>
                  <a:pt x="1966026" y="882654"/>
                  <a:pt x="1966026" y="882654"/>
                </a:cubicBezTo>
                <a:cubicBezTo>
                  <a:pt x="1933547" y="925513"/>
                  <a:pt x="1881783" y="925513"/>
                  <a:pt x="1850318" y="882654"/>
                </a:cubicBezTo>
                <a:cubicBezTo>
                  <a:pt x="1797539" y="810202"/>
                  <a:pt x="1797539" y="810202"/>
                  <a:pt x="1797539" y="810202"/>
                </a:cubicBezTo>
                <a:cubicBezTo>
                  <a:pt x="1743744" y="882654"/>
                  <a:pt x="1743744" y="882654"/>
                  <a:pt x="1743744" y="882654"/>
                </a:cubicBezTo>
                <a:cubicBezTo>
                  <a:pt x="1712280" y="925513"/>
                  <a:pt x="1660516" y="925513"/>
                  <a:pt x="1629051" y="882654"/>
                </a:cubicBezTo>
                <a:cubicBezTo>
                  <a:pt x="1575257" y="810202"/>
                  <a:pt x="1575257" y="810202"/>
                  <a:pt x="1575257" y="810202"/>
                </a:cubicBezTo>
                <a:cubicBezTo>
                  <a:pt x="1521463" y="882654"/>
                  <a:pt x="1521463" y="882654"/>
                  <a:pt x="1521463" y="882654"/>
                </a:cubicBezTo>
                <a:cubicBezTo>
                  <a:pt x="1489998" y="925513"/>
                  <a:pt x="1438234" y="925513"/>
                  <a:pt x="1406769" y="882654"/>
                </a:cubicBezTo>
                <a:cubicBezTo>
                  <a:pt x="1352975" y="810202"/>
                  <a:pt x="1352975" y="810202"/>
                  <a:pt x="1352975" y="810202"/>
                </a:cubicBezTo>
                <a:cubicBezTo>
                  <a:pt x="1299181" y="882654"/>
                  <a:pt x="1299181" y="882654"/>
                  <a:pt x="1299181" y="882654"/>
                </a:cubicBezTo>
                <a:cubicBezTo>
                  <a:pt x="1267716" y="925513"/>
                  <a:pt x="1215952" y="925513"/>
                  <a:pt x="1184488" y="882654"/>
                </a:cubicBezTo>
                <a:cubicBezTo>
                  <a:pt x="1130693" y="810202"/>
                  <a:pt x="1130693" y="810202"/>
                  <a:pt x="1130693" y="810202"/>
                </a:cubicBezTo>
                <a:cubicBezTo>
                  <a:pt x="1077914" y="882654"/>
                  <a:pt x="1077914" y="882654"/>
                  <a:pt x="1077914" y="882654"/>
                </a:cubicBezTo>
                <a:cubicBezTo>
                  <a:pt x="1046450" y="925513"/>
                  <a:pt x="994686" y="925513"/>
                  <a:pt x="962206" y="882654"/>
                </a:cubicBezTo>
                <a:cubicBezTo>
                  <a:pt x="909427" y="810202"/>
                  <a:pt x="909427" y="810202"/>
                  <a:pt x="909427" y="810202"/>
                </a:cubicBezTo>
                <a:cubicBezTo>
                  <a:pt x="855633" y="882654"/>
                  <a:pt x="855633" y="882654"/>
                  <a:pt x="855633" y="882654"/>
                </a:cubicBezTo>
                <a:cubicBezTo>
                  <a:pt x="824168" y="925513"/>
                  <a:pt x="772404" y="925513"/>
                  <a:pt x="740939" y="882654"/>
                </a:cubicBezTo>
                <a:cubicBezTo>
                  <a:pt x="687145" y="810202"/>
                  <a:pt x="687145" y="810202"/>
                  <a:pt x="687145" y="810202"/>
                </a:cubicBezTo>
                <a:cubicBezTo>
                  <a:pt x="633351" y="882654"/>
                  <a:pt x="633351" y="882654"/>
                  <a:pt x="633351" y="882654"/>
                </a:cubicBezTo>
                <a:cubicBezTo>
                  <a:pt x="601886" y="925513"/>
                  <a:pt x="550122" y="925513"/>
                  <a:pt x="518658" y="882654"/>
                </a:cubicBezTo>
                <a:cubicBezTo>
                  <a:pt x="464863" y="810202"/>
                  <a:pt x="464863" y="810202"/>
                  <a:pt x="464863" y="810202"/>
                </a:cubicBezTo>
                <a:cubicBezTo>
                  <a:pt x="412084" y="882654"/>
                  <a:pt x="412084" y="882654"/>
                  <a:pt x="412084" y="882654"/>
                </a:cubicBezTo>
                <a:cubicBezTo>
                  <a:pt x="379605" y="925513"/>
                  <a:pt x="327840" y="925513"/>
                  <a:pt x="296376" y="882654"/>
                </a:cubicBezTo>
                <a:cubicBezTo>
                  <a:pt x="243597" y="810202"/>
                  <a:pt x="243597" y="810202"/>
                  <a:pt x="243597" y="810202"/>
                </a:cubicBezTo>
                <a:cubicBezTo>
                  <a:pt x="189802" y="882654"/>
                  <a:pt x="189802" y="882654"/>
                  <a:pt x="189802" y="882654"/>
                </a:cubicBezTo>
                <a:cubicBezTo>
                  <a:pt x="158338" y="925513"/>
                  <a:pt x="106574" y="925513"/>
                  <a:pt x="75109" y="882654"/>
                </a:cubicBezTo>
                <a:cubicBezTo>
                  <a:pt x="14210" y="799997"/>
                  <a:pt x="14210" y="799997"/>
                  <a:pt x="14210" y="799997"/>
                </a:cubicBezTo>
                <a:cubicBezTo>
                  <a:pt x="4060" y="787752"/>
                  <a:pt x="0" y="775506"/>
                  <a:pt x="0" y="764281"/>
                </a:cubicBezTo>
                <a:cubicBezTo>
                  <a:pt x="0" y="738770"/>
                  <a:pt x="0" y="716447"/>
                  <a:pt x="0" y="696915"/>
                </a:cubicBezTo>
                <a:lnTo>
                  <a:pt x="0" y="684213"/>
                </a:lnTo>
                <a:lnTo>
                  <a:pt x="0" y="646291"/>
                </a:lnTo>
                <a:lnTo>
                  <a:pt x="0" y="610017"/>
                </a:lnTo>
                <a:lnTo>
                  <a:pt x="0" y="585701"/>
                </a:lnTo>
                <a:lnTo>
                  <a:pt x="0" y="570953"/>
                </a:lnTo>
                <a:lnTo>
                  <a:pt x="0" y="563379"/>
                </a:lnTo>
                <a:lnTo>
                  <a:pt x="0" y="560190"/>
                </a:lnTo>
                <a:close/>
              </a:path>
            </a:pathLst>
          </a:custGeom>
          <a:solidFill>
            <a:srgbClr val="F8C2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" name="Freeform 13"/>
          <p:cNvSpPr>
            <a:spLocks noEditPoints="1"/>
          </p:cNvSpPr>
          <p:nvPr userDrawn="1"/>
        </p:nvSpPr>
        <p:spPr bwMode="auto">
          <a:xfrm>
            <a:off x="7658100" y="317500"/>
            <a:ext cx="1236663" cy="263525"/>
          </a:xfrm>
          <a:custGeom>
            <a:avLst/>
            <a:gdLst>
              <a:gd name="T0" fmla="*/ 2147483646 w 3284"/>
              <a:gd name="T1" fmla="*/ 2147483646 h 699"/>
              <a:gd name="T2" fmla="*/ 2147483646 w 3284"/>
              <a:gd name="T3" fmla="*/ 2147483646 h 699"/>
              <a:gd name="T4" fmla="*/ 2147483646 w 3284"/>
              <a:gd name="T5" fmla="*/ 2147483646 h 699"/>
              <a:gd name="T6" fmla="*/ 2147483646 w 3284"/>
              <a:gd name="T7" fmla="*/ 2147483646 h 699"/>
              <a:gd name="T8" fmla="*/ 2147483646 w 3284"/>
              <a:gd name="T9" fmla="*/ 2147483646 h 699"/>
              <a:gd name="T10" fmla="*/ 2147483646 w 3284"/>
              <a:gd name="T11" fmla="*/ 2147483646 h 699"/>
              <a:gd name="T12" fmla="*/ 2147483646 w 3284"/>
              <a:gd name="T13" fmla="*/ 2147483646 h 699"/>
              <a:gd name="T14" fmla="*/ 2147483646 w 3284"/>
              <a:gd name="T15" fmla="*/ 2147483646 h 699"/>
              <a:gd name="T16" fmla="*/ 0 w 3284"/>
              <a:gd name="T17" fmla="*/ 2147483646 h 699"/>
              <a:gd name="T18" fmla="*/ 2147483646 w 3284"/>
              <a:gd name="T19" fmla="*/ 2147483646 h 699"/>
              <a:gd name="T20" fmla="*/ 2147483646 w 3284"/>
              <a:gd name="T21" fmla="*/ 2147483646 h 699"/>
              <a:gd name="T22" fmla="*/ 2147483646 w 3284"/>
              <a:gd name="T23" fmla="*/ 2147483646 h 699"/>
              <a:gd name="T24" fmla="*/ 2147483646 w 3284"/>
              <a:gd name="T25" fmla="*/ 2147483646 h 699"/>
              <a:gd name="T26" fmla="*/ 2147483646 w 3284"/>
              <a:gd name="T27" fmla="*/ 2147483646 h 699"/>
              <a:gd name="T28" fmla="*/ 2147483646 w 3284"/>
              <a:gd name="T29" fmla="*/ 2147483646 h 699"/>
              <a:gd name="T30" fmla="*/ 2147483646 w 3284"/>
              <a:gd name="T31" fmla="*/ 2147483646 h 699"/>
              <a:gd name="T32" fmla="*/ 2147483646 w 3284"/>
              <a:gd name="T33" fmla="*/ 2147483646 h 699"/>
              <a:gd name="T34" fmla="*/ 2147483646 w 3284"/>
              <a:gd name="T35" fmla="*/ 2147483646 h 699"/>
              <a:gd name="T36" fmla="*/ 2147483646 w 3284"/>
              <a:gd name="T37" fmla="*/ 2147483646 h 699"/>
              <a:gd name="T38" fmla="*/ 2147483646 w 3284"/>
              <a:gd name="T39" fmla="*/ 2147483646 h 699"/>
              <a:gd name="T40" fmla="*/ 2147483646 w 3284"/>
              <a:gd name="T41" fmla="*/ 2147483646 h 699"/>
              <a:gd name="T42" fmla="*/ 2147483646 w 3284"/>
              <a:gd name="T43" fmla="*/ 2147483646 h 699"/>
              <a:gd name="T44" fmla="*/ 2147483646 w 3284"/>
              <a:gd name="T45" fmla="*/ 2147483646 h 699"/>
              <a:gd name="T46" fmla="*/ 2147483646 w 3284"/>
              <a:gd name="T47" fmla="*/ 2147483646 h 699"/>
              <a:gd name="T48" fmla="*/ 2147483646 w 3284"/>
              <a:gd name="T49" fmla="*/ 2147483646 h 699"/>
              <a:gd name="T50" fmla="*/ 2147483646 w 3284"/>
              <a:gd name="T51" fmla="*/ 2147483646 h 699"/>
              <a:gd name="T52" fmla="*/ 2147483646 w 3284"/>
              <a:gd name="T53" fmla="*/ 2147483646 h 699"/>
              <a:gd name="T54" fmla="*/ 2147483646 w 3284"/>
              <a:gd name="T55" fmla="*/ 2147483646 h 699"/>
              <a:gd name="T56" fmla="*/ 2147483646 w 3284"/>
              <a:gd name="T57" fmla="*/ 2147483646 h 699"/>
              <a:gd name="T58" fmla="*/ 2147483646 w 3284"/>
              <a:gd name="T59" fmla="*/ 2147483646 h 699"/>
              <a:gd name="T60" fmla="*/ 2147483646 w 3284"/>
              <a:gd name="T61" fmla="*/ 2147483646 h 699"/>
              <a:gd name="T62" fmla="*/ 2147483646 w 3284"/>
              <a:gd name="T63" fmla="*/ 2147483646 h 699"/>
              <a:gd name="T64" fmla="*/ 2147483646 w 3284"/>
              <a:gd name="T65" fmla="*/ 2147483646 h 699"/>
              <a:gd name="T66" fmla="*/ 2147483646 w 3284"/>
              <a:gd name="T67" fmla="*/ 2147483646 h 699"/>
              <a:gd name="T68" fmla="*/ 2147483646 w 3284"/>
              <a:gd name="T69" fmla="*/ 2147483646 h 699"/>
              <a:gd name="T70" fmla="*/ 2147483646 w 3284"/>
              <a:gd name="T71" fmla="*/ 2147483646 h 699"/>
              <a:gd name="T72" fmla="*/ 2147483646 w 3284"/>
              <a:gd name="T73" fmla="*/ 2147483646 h 699"/>
              <a:gd name="T74" fmla="*/ 2147483646 w 3284"/>
              <a:gd name="T75" fmla="*/ 2147483646 h 699"/>
              <a:gd name="T76" fmla="*/ 2147483646 w 3284"/>
              <a:gd name="T77" fmla="*/ 2147483646 h 699"/>
              <a:gd name="T78" fmla="*/ 2147483646 w 3284"/>
              <a:gd name="T79" fmla="*/ 2147483646 h 699"/>
              <a:gd name="T80" fmla="*/ 2147483646 w 3284"/>
              <a:gd name="T81" fmla="*/ 2147483646 h 699"/>
              <a:gd name="T82" fmla="*/ 2147483646 w 3284"/>
              <a:gd name="T83" fmla="*/ 2147483646 h 699"/>
              <a:gd name="T84" fmla="*/ 2147483646 w 3284"/>
              <a:gd name="T85" fmla="*/ 2147483646 h 699"/>
              <a:gd name="T86" fmla="*/ 2147483646 w 3284"/>
              <a:gd name="T87" fmla="*/ 2147483646 h 699"/>
              <a:gd name="T88" fmla="*/ 2147483646 w 3284"/>
              <a:gd name="T89" fmla="*/ 2147483646 h 699"/>
              <a:gd name="T90" fmla="*/ 2147483646 w 3284"/>
              <a:gd name="T91" fmla="*/ 2147483646 h 699"/>
              <a:gd name="T92" fmla="*/ 2147483646 w 3284"/>
              <a:gd name="T93" fmla="*/ 2147483646 h 699"/>
              <a:gd name="T94" fmla="*/ 2147483646 w 3284"/>
              <a:gd name="T95" fmla="*/ 2147483646 h 699"/>
              <a:gd name="T96" fmla="*/ 2147483646 w 3284"/>
              <a:gd name="T97" fmla="*/ 2147483646 h 699"/>
              <a:gd name="T98" fmla="*/ 2147483646 w 3284"/>
              <a:gd name="T99" fmla="*/ 2147483646 h 699"/>
              <a:gd name="T100" fmla="*/ 2147483646 w 3284"/>
              <a:gd name="T101" fmla="*/ 2147483646 h 699"/>
              <a:gd name="T102" fmla="*/ 2147483646 w 3284"/>
              <a:gd name="T103" fmla="*/ 2147483646 h 699"/>
              <a:gd name="T104" fmla="*/ 2147483646 w 3284"/>
              <a:gd name="T105" fmla="*/ 2147483646 h 699"/>
              <a:gd name="T106" fmla="*/ 2147483646 w 3284"/>
              <a:gd name="T107" fmla="*/ 2147483646 h 699"/>
              <a:gd name="T108" fmla="*/ 2147483646 w 3284"/>
              <a:gd name="T109" fmla="*/ 2147483646 h 699"/>
              <a:gd name="T110" fmla="*/ 2147483646 w 3284"/>
              <a:gd name="T111" fmla="*/ 2147483646 h 699"/>
              <a:gd name="T112" fmla="*/ 2147483646 w 3284"/>
              <a:gd name="T113" fmla="*/ 2147483646 h 699"/>
              <a:gd name="T114" fmla="*/ 2147483646 w 3284"/>
              <a:gd name="T115" fmla="*/ 2147483646 h 699"/>
              <a:gd name="T116" fmla="*/ 2147483646 w 3284"/>
              <a:gd name="T117" fmla="*/ 2147483646 h 699"/>
              <a:gd name="T118" fmla="*/ 2147483646 w 3284"/>
              <a:gd name="T119" fmla="*/ 2147483646 h 699"/>
              <a:gd name="T120" fmla="*/ 2147483646 w 3284"/>
              <a:gd name="T121" fmla="*/ 2147483646 h 699"/>
              <a:gd name="T122" fmla="*/ 2147483646 w 3284"/>
              <a:gd name="T123" fmla="*/ 2147483646 h 69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284" h="699">
                <a:moveTo>
                  <a:pt x="1771" y="321"/>
                </a:moveTo>
                <a:lnTo>
                  <a:pt x="1771" y="321"/>
                </a:lnTo>
                <a:lnTo>
                  <a:pt x="1776" y="317"/>
                </a:lnTo>
                <a:lnTo>
                  <a:pt x="1779" y="312"/>
                </a:lnTo>
                <a:lnTo>
                  <a:pt x="1782" y="306"/>
                </a:lnTo>
                <a:lnTo>
                  <a:pt x="1783" y="300"/>
                </a:lnTo>
                <a:lnTo>
                  <a:pt x="1782" y="294"/>
                </a:lnTo>
                <a:lnTo>
                  <a:pt x="1779" y="288"/>
                </a:lnTo>
                <a:lnTo>
                  <a:pt x="1776" y="283"/>
                </a:lnTo>
                <a:lnTo>
                  <a:pt x="1771" y="278"/>
                </a:lnTo>
                <a:lnTo>
                  <a:pt x="1764" y="275"/>
                </a:lnTo>
                <a:lnTo>
                  <a:pt x="1757" y="271"/>
                </a:lnTo>
                <a:lnTo>
                  <a:pt x="1748" y="270"/>
                </a:lnTo>
                <a:lnTo>
                  <a:pt x="1740" y="269"/>
                </a:lnTo>
                <a:lnTo>
                  <a:pt x="1734" y="270"/>
                </a:lnTo>
                <a:lnTo>
                  <a:pt x="1727" y="271"/>
                </a:lnTo>
                <a:lnTo>
                  <a:pt x="1713" y="276"/>
                </a:lnTo>
                <a:lnTo>
                  <a:pt x="1696" y="283"/>
                </a:lnTo>
                <a:lnTo>
                  <a:pt x="1678" y="295"/>
                </a:lnTo>
                <a:lnTo>
                  <a:pt x="1659" y="308"/>
                </a:lnTo>
                <a:lnTo>
                  <a:pt x="1641" y="323"/>
                </a:lnTo>
                <a:lnTo>
                  <a:pt x="1623" y="337"/>
                </a:lnTo>
                <a:lnTo>
                  <a:pt x="1605" y="352"/>
                </a:lnTo>
                <a:lnTo>
                  <a:pt x="1589" y="369"/>
                </a:lnTo>
                <a:lnTo>
                  <a:pt x="1572" y="386"/>
                </a:lnTo>
                <a:lnTo>
                  <a:pt x="1555" y="404"/>
                </a:lnTo>
                <a:lnTo>
                  <a:pt x="1540" y="421"/>
                </a:lnTo>
                <a:lnTo>
                  <a:pt x="1566" y="338"/>
                </a:lnTo>
                <a:lnTo>
                  <a:pt x="1572" y="317"/>
                </a:lnTo>
                <a:lnTo>
                  <a:pt x="1574" y="306"/>
                </a:lnTo>
                <a:lnTo>
                  <a:pt x="1574" y="303"/>
                </a:lnTo>
                <a:lnTo>
                  <a:pt x="1573" y="300"/>
                </a:lnTo>
                <a:lnTo>
                  <a:pt x="1571" y="298"/>
                </a:lnTo>
                <a:lnTo>
                  <a:pt x="1568" y="296"/>
                </a:lnTo>
                <a:lnTo>
                  <a:pt x="1560" y="293"/>
                </a:lnTo>
                <a:lnTo>
                  <a:pt x="1551" y="292"/>
                </a:lnTo>
                <a:lnTo>
                  <a:pt x="1534" y="293"/>
                </a:lnTo>
                <a:lnTo>
                  <a:pt x="1514" y="298"/>
                </a:lnTo>
                <a:lnTo>
                  <a:pt x="1489" y="306"/>
                </a:lnTo>
                <a:lnTo>
                  <a:pt x="1462" y="315"/>
                </a:lnTo>
                <a:lnTo>
                  <a:pt x="1433" y="330"/>
                </a:lnTo>
                <a:lnTo>
                  <a:pt x="1404" y="346"/>
                </a:lnTo>
                <a:lnTo>
                  <a:pt x="1375" y="365"/>
                </a:lnTo>
                <a:lnTo>
                  <a:pt x="1346" y="388"/>
                </a:lnTo>
                <a:lnTo>
                  <a:pt x="1365" y="404"/>
                </a:lnTo>
                <a:lnTo>
                  <a:pt x="1406" y="374"/>
                </a:lnTo>
                <a:lnTo>
                  <a:pt x="1422" y="363"/>
                </a:lnTo>
                <a:lnTo>
                  <a:pt x="1433" y="357"/>
                </a:lnTo>
                <a:lnTo>
                  <a:pt x="1449" y="350"/>
                </a:lnTo>
                <a:lnTo>
                  <a:pt x="1455" y="348"/>
                </a:lnTo>
                <a:lnTo>
                  <a:pt x="1460" y="348"/>
                </a:lnTo>
                <a:lnTo>
                  <a:pt x="1466" y="348"/>
                </a:lnTo>
                <a:lnTo>
                  <a:pt x="1471" y="350"/>
                </a:lnTo>
                <a:lnTo>
                  <a:pt x="1473" y="354"/>
                </a:lnTo>
                <a:lnTo>
                  <a:pt x="1474" y="358"/>
                </a:lnTo>
                <a:lnTo>
                  <a:pt x="1472" y="368"/>
                </a:lnTo>
                <a:lnTo>
                  <a:pt x="1468" y="384"/>
                </a:lnTo>
                <a:lnTo>
                  <a:pt x="1443" y="469"/>
                </a:lnTo>
                <a:lnTo>
                  <a:pt x="1415" y="560"/>
                </a:lnTo>
                <a:lnTo>
                  <a:pt x="1372" y="685"/>
                </a:lnTo>
                <a:lnTo>
                  <a:pt x="1462" y="685"/>
                </a:lnTo>
                <a:lnTo>
                  <a:pt x="1490" y="594"/>
                </a:lnTo>
                <a:lnTo>
                  <a:pt x="1503" y="552"/>
                </a:lnTo>
                <a:lnTo>
                  <a:pt x="1514" y="520"/>
                </a:lnTo>
                <a:lnTo>
                  <a:pt x="1523" y="495"/>
                </a:lnTo>
                <a:lnTo>
                  <a:pt x="1530" y="479"/>
                </a:lnTo>
                <a:lnTo>
                  <a:pt x="1539" y="465"/>
                </a:lnTo>
                <a:lnTo>
                  <a:pt x="1548" y="451"/>
                </a:lnTo>
                <a:lnTo>
                  <a:pt x="1561" y="436"/>
                </a:lnTo>
                <a:lnTo>
                  <a:pt x="1577" y="420"/>
                </a:lnTo>
                <a:lnTo>
                  <a:pt x="1593" y="405"/>
                </a:lnTo>
                <a:lnTo>
                  <a:pt x="1609" y="390"/>
                </a:lnTo>
                <a:lnTo>
                  <a:pt x="1624" y="380"/>
                </a:lnTo>
                <a:lnTo>
                  <a:pt x="1639" y="370"/>
                </a:lnTo>
                <a:lnTo>
                  <a:pt x="1654" y="362"/>
                </a:lnTo>
                <a:lnTo>
                  <a:pt x="1671" y="355"/>
                </a:lnTo>
                <a:lnTo>
                  <a:pt x="1690" y="349"/>
                </a:lnTo>
                <a:lnTo>
                  <a:pt x="1712" y="342"/>
                </a:lnTo>
                <a:lnTo>
                  <a:pt x="1733" y="337"/>
                </a:lnTo>
                <a:lnTo>
                  <a:pt x="1751" y="331"/>
                </a:lnTo>
                <a:lnTo>
                  <a:pt x="1763" y="326"/>
                </a:lnTo>
                <a:lnTo>
                  <a:pt x="1771" y="321"/>
                </a:lnTo>
                <a:close/>
                <a:moveTo>
                  <a:pt x="633" y="130"/>
                </a:moveTo>
                <a:lnTo>
                  <a:pt x="633" y="130"/>
                </a:lnTo>
                <a:lnTo>
                  <a:pt x="631" y="135"/>
                </a:lnTo>
                <a:lnTo>
                  <a:pt x="631" y="139"/>
                </a:lnTo>
                <a:lnTo>
                  <a:pt x="633" y="143"/>
                </a:lnTo>
                <a:lnTo>
                  <a:pt x="635" y="146"/>
                </a:lnTo>
                <a:lnTo>
                  <a:pt x="639" y="149"/>
                </a:lnTo>
                <a:lnTo>
                  <a:pt x="642" y="151"/>
                </a:lnTo>
                <a:lnTo>
                  <a:pt x="646" y="153"/>
                </a:lnTo>
                <a:lnTo>
                  <a:pt x="650" y="155"/>
                </a:lnTo>
                <a:lnTo>
                  <a:pt x="655" y="155"/>
                </a:lnTo>
                <a:lnTo>
                  <a:pt x="664" y="153"/>
                </a:lnTo>
                <a:lnTo>
                  <a:pt x="670" y="150"/>
                </a:lnTo>
                <a:lnTo>
                  <a:pt x="677" y="145"/>
                </a:lnTo>
                <a:lnTo>
                  <a:pt x="683" y="140"/>
                </a:lnTo>
                <a:lnTo>
                  <a:pt x="829" y="0"/>
                </a:lnTo>
                <a:lnTo>
                  <a:pt x="720" y="0"/>
                </a:lnTo>
                <a:lnTo>
                  <a:pt x="633" y="130"/>
                </a:lnTo>
                <a:close/>
                <a:moveTo>
                  <a:pt x="627" y="190"/>
                </a:moveTo>
                <a:lnTo>
                  <a:pt x="627" y="190"/>
                </a:lnTo>
                <a:lnTo>
                  <a:pt x="605" y="174"/>
                </a:lnTo>
                <a:lnTo>
                  <a:pt x="581" y="159"/>
                </a:lnTo>
                <a:lnTo>
                  <a:pt x="556" y="149"/>
                </a:lnTo>
                <a:lnTo>
                  <a:pt x="529" y="138"/>
                </a:lnTo>
                <a:lnTo>
                  <a:pt x="500" y="131"/>
                </a:lnTo>
                <a:lnTo>
                  <a:pt x="470" y="126"/>
                </a:lnTo>
                <a:lnTo>
                  <a:pt x="437" y="122"/>
                </a:lnTo>
                <a:lnTo>
                  <a:pt x="404" y="121"/>
                </a:lnTo>
                <a:lnTo>
                  <a:pt x="375" y="122"/>
                </a:lnTo>
                <a:lnTo>
                  <a:pt x="348" y="124"/>
                </a:lnTo>
                <a:lnTo>
                  <a:pt x="320" y="127"/>
                </a:lnTo>
                <a:lnTo>
                  <a:pt x="294" y="132"/>
                </a:lnTo>
                <a:lnTo>
                  <a:pt x="269" y="139"/>
                </a:lnTo>
                <a:lnTo>
                  <a:pt x="244" y="146"/>
                </a:lnTo>
                <a:lnTo>
                  <a:pt x="220" y="155"/>
                </a:lnTo>
                <a:lnTo>
                  <a:pt x="196" y="165"/>
                </a:lnTo>
                <a:lnTo>
                  <a:pt x="174" y="177"/>
                </a:lnTo>
                <a:lnTo>
                  <a:pt x="152" y="189"/>
                </a:lnTo>
                <a:lnTo>
                  <a:pt x="132" y="203"/>
                </a:lnTo>
                <a:lnTo>
                  <a:pt x="114" y="218"/>
                </a:lnTo>
                <a:lnTo>
                  <a:pt x="96" y="233"/>
                </a:lnTo>
                <a:lnTo>
                  <a:pt x="79" y="249"/>
                </a:lnTo>
                <a:lnTo>
                  <a:pt x="65" y="267"/>
                </a:lnTo>
                <a:lnTo>
                  <a:pt x="51" y="284"/>
                </a:lnTo>
                <a:lnTo>
                  <a:pt x="39" y="303"/>
                </a:lnTo>
                <a:lnTo>
                  <a:pt x="28" y="323"/>
                </a:lnTo>
                <a:lnTo>
                  <a:pt x="20" y="342"/>
                </a:lnTo>
                <a:lnTo>
                  <a:pt x="11" y="361"/>
                </a:lnTo>
                <a:lnTo>
                  <a:pt x="7" y="380"/>
                </a:lnTo>
                <a:lnTo>
                  <a:pt x="2" y="400"/>
                </a:lnTo>
                <a:lnTo>
                  <a:pt x="0" y="419"/>
                </a:lnTo>
                <a:lnTo>
                  <a:pt x="0" y="439"/>
                </a:lnTo>
                <a:lnTo>
                  <a:pt x="0" y="451"/>
                </a:lnTo>
                <a:lnTo>
                  <a:pt x="1" y="463"/>
                </a:lnTo>
                <a:lnTo>
                  <a:pt x="4" y="475"/>
                </a:lnTo>
                <a:lnTo>
                  <a:pt x="8" y="487"/>
                </a:lnTo>
                <a:lnTo>
                  <a:pt x="13" y="499"/>
                </a:lnTo>
                <a:lnTo>
                  <a:pt x="19" y="510"/>
                </a:lnTo>
                <a:lnTo>
                  <a:pt x="26" y="521"/>
                </a:lnTo>
                <a:lnTo>
                  <a:pt x="34" y="533"/>
                </a:lnTo>
                <a:lnTo>
                  <a:pt x="40" y="541"/>
                </a:lnTo>
                <a:lnTo>
                  <a:pt x="46" y="548"/>
                </a:lnTo>
                <a:lnTo>
                  <a:pt x="53" y="552"/>
                </a:lnTo>
                <a:lnTo>
                  <a:pt x="59" y="557"/>
                </a:lnTo>
                <a:lnTo>
                  <a:pt x="66" y="561"/>
                </a:lnTo>
                <a:lnTo>
                  <a:pt x="73" y="563"/>
                </a:lnTo>
                <a:lnTo>
                  <a:pt x="79" y="564"/>
                </a:lnTo>
                <a:lnTo>
                  <a:pt x="87" y="566"/>
                </a:lnTo>
                <a:lnTo>
                  <a:pt x="93" y="564"/>
                </a:lnTo>
                <a:lnTo>
                  <a:pt x="97" y="563"/>
                </a:lnTo>
                <a:lnTo>
                  <a:pt x="103" y="561"/>
                </a:lnTo>
                <a:lnTo>
                  <a:pt x="108" y="557"/>
                </a:lnTo>
                <a:lnTo>
                  <a:pt x="112" y="552"/>
                </a:lnTo>
                <a:lnTo>
                  <a:pt x="115" y="548"/>
                </a:lnTo>
                <a:lnTo>
                  <a:pt x="116" y="543"/>
                </a:lnTo>
                <a:lnTo>
                  <a:pt x="118" y="537"/>
                </a:lnTo>
                <a:lnTo>
                  <a:pt x="116" y="529"/>
                </a:lnTo>
                <a:lnTo>
                  <a:pt x="113" y="523"/>
                </a:lnTo>
                <a:lnTo>
                  <a:pt x="104" y="516"/>
                </a:lnTo>
                <a:lnTo>
                  <a:pt x="91" y="507"/>
                </a:lnTo>
                <a:lnTo>
                  <a:pt x="78" y="500"/>
                </a:lnTo>
                <a:lnTo>
                  <a:pt x="66" y="492"/>
                </a:lnTo>
                <a:lnTo>
                  <a:pt x="57" y="482"/>
                </a:lnTo>
                <a:lnTo>
                  <a:pt x="48" y="471"/>
                </a:lnTo>
                <a:lnTo>
                  <a:pt x="42" y="461"/>
                </a:lnTo>
                <a:lnTo>
                  <a:pt x="38" y="448"/>
                </a:lnTo>
                <a:lnTo>
                  <a:pt x="35" y="435"/>
                </a:lnTo>
                <a:lnTo>
                  <a:pt x="34" y="420"/>
                </a:lnTo>
                <a:lnTo>
                  <a:pt x="35" y="405"/>
                </a:lnTo>
                <a:lnTo>
                  <a:pt x="38" y="389"/>
                </a:lnTo>
                <a:lnTo>
                  <a:pt x="41" y="374"/>
                </a:lnTo>
                <a:lnTo>
                  <a:pt x="46" y="358"/>
                </a:lnTo>
                <a:lnTo>
                  <a:pt x="53" y="343"/>
                </a:lnTo>
                <a:lnTo>
                  <a:pt x="60" y="327"/>
                </a:lnTo>
                <a:lnTo>
                  <a:pt x="70" y="311"/>
                </a:lnTo>
                <a:lnTo>
                  <a:pt x="81" y="295"/>
                </a:lnTo>
                <a:lnTo>
                  <a:pt x="94" y="278"/>
                </a:lnTo>
                <a:lnTo>
                  <a:pt x="107" y="264"/>
                </a:lnTo>
                <a:lnTo>
                  <a:pt x="121" y="250"/>
                </a:lnTo>
                <a:lnTo>
                  <a:pt x="135" y="237"/>
                </a:lnTo>
                <a:lnTo>
                  <a:pt x="152" y="224"/>
                </a:lnTo>
                <a:lnTo>
                  <a:pt x="170" y="212"/>
                </a:lnTo>
                <a:lnTo>
                  <a:pt x="188" y="201"/>
                </a:lnTo>
                <a:lnTo>
                  <a:pt x="207" y="191"/>
                </a:lnTo>
                <a:lnTo>
                  <a:pt x="227" y="182"/>
                </a:lnTo>
                <a:lnTo>
                  <a:pt x="248" y="174"/>
                </a:lnTo>
                <a:lnTo>
                  <a:pt x="269" y="168"/>
                </a:lnTo>
                <a:lnTo>
                  <a:pt x="289" y="162"/>
                </a:lnTo>
                <a:lnTo>
                  <a:pt x="311" y="157"/>
                </a:lnTo>
                <a:lnTo>
                  <a:pt x="332" y="155"/>
                </a:lnTo>
                <a:lnTo>
                  <a:pt x="355" y="152"/>
                </a:lnTo>
                <a:lnTo>
                  <a:pt x="377" y="152"/>
                </a:lnTo>
                <a:lnTo>
                  <a:pt x="404" y="153"/>
                </a:lnTo>
                <a:lnTo>
                  <a:pt x="428" y="156"/>
                </a:lnTo>
                <a:lnTo>
                  <a:pt x="451" y="161"/>
                </a:lnTo>
                <a:lnTo>
                  <a:pt x="474" y="168"/>
                </a:lnTo>
                <a:lnTo>
                  <a:pt x="494" y="177"/>
                </a:lnTo>
                <a:lnTo>
                  <a:pt x="515" y="188"/>
                </a:lnTo>
                <a:lnTo>
                  <a:pt x="532" y="200"/>
                </a:lnTo>
                <a:lnTo>
                  <a:pt x="550" y="215"/>
                </a:lnTo>
                <a:lnTo>
                  <a:pt x="566" y="232"/>
                </a:lnTo>
                <a:lnTo>
                  <a:pt x="579" y="249"/>
                </a:lnTo>
                <a:lnTo>
                  <a:pt x="590" y="268"/>
                </a:lnTo>
                <a:lnTo>
                  <a:pt x="599" y="288"/>
                </a:lnTo>
                <a:lnTo>
                  <a:pt x="606" y="309"/>
                </a:lnTo>
                <a:lnTo>
                  <a:pt x="612" y="332"/>
                </a:lnTo>
                <a:lnTo>
                  <a:pt x="615" y="357"/>
                </a:lnTo>
                <a:lnTo>
                  <a:pt x="616" y="382"/>
                </a:lnTo>
                <a:lnTo>
                  <a:pt x="615" y="401"/>
                </a:lnTo>
                <a:lnTo>
                  <a:pt x="614" y="420"/>
                </a:lnTo>
                <a:lnTo>
                  <a:pt x="610" y="439"/>
                </a:lnTo>
                <a:lnTo>
                  <a:pt x="606" y="458"/>
                </a:lnTo>
                <a:lnTo>
                  <a:pt x="600" y="476"/>
                </a:lnTo>
                <a:lnTo>
                  <a:pt x="594" y="493"/>
                </a:lnTo>
                <a:lnTo>
                  <a:pt x="586" y="511"/>
                </a:lnTo>
                <a:lnTo>
                  <a:pt x="577" y="526"/>
                </a:lnTo>
                <a:lnTo>
                  <a:pt x="567" y="543"/>
                </a:lnTo>
                <a:lnTo>
                  <a:pt x="556" y="557"/>
                </a:lnTo>
                <a:lnTo>
                  <a:pt x="544" y="572"/>
                </a:lnTo>
                <a:lnTo>
                  <a:pt x="531" y="585"/>
                </a:lnTo>
                <a:lnTo>
                  <a:pt x="518" y="597"/>
                </a:lnTo>
                <a:lnTo>
                  <a:pt x="504" y="607"/>
                </a:lnTo>
                <a:lnTo>
                  <a:pt x="488" y="618"/>
                </a:lnTo>
                <a:lnTo>
                  <a:pt x="472" y="626"/>
                </a:lnTo>
                <a:lnTo>
                  <a:pt x="455" y="635"/>
                </a:lnTo>
                <a:lnTo>
                  <a:pt x="437" y="642"/>
                </a:lnTo>
                <a:lnTo>
                  <a:pt x="419" y="648"/>
                </a:lnTo>
                <a:lnTo>
                  <a:pt x="400" y="653"/>
                </a:lnTo>
                <a:lnTo>
                  <a:pt x="381" y="656"/>
                </a:lnTo>
                <a:lnTo>
                  <a:pt x="360" y="658"/>
                </a:lnTo>
                <a:lnTo>
                  <a:pt x="339" y="661"/>
                </a:lnTo>
                <a:lnTo>
                  <a:pt x="317" y="661"/>
                </a:lnTo>
                <a:lnTo>
                  <a:pt x="300" y="661"/>
                </a:lnTo>
                <a:lnTo>
                  <a:pt x="281" y="658"/>
                </a:lnTo>
                <a:lnTo>
                  <a:pt x="261" y="656"/>
                </a:lnTo>
                <a:lnTo>
                  <a:pt x="240" y="653"/>
                </a:lnTo>
                <a:lnTo>
                  <a:pt x="251" y="633"/>
                </a:lnTo>
                <a:lnTo>
                  <a:pt x="262" y="613"/>
                </a:lnTo>
                <a:lnTo>
                  <a:pt x="273" y="589"/>
                </a:lnTo>
                <a:lnTo>
                  <a:pt x="283" y="564"/>
                </a:lnTo>
                <a:lnTo>
                  <a:pt x="293" y="537"/>
                </a:lnTo>
                <a:lnTo>
                  <a:pt x="302" y="507"/>
                </a:lnTo>
                <a:lnTo>
                  <a:pt x="312" y="475"/>
                </a:lnTo>
                <a:lnTo>
                  <a:pt x="321" y="440"/>
                </a:lnTo>
                <a:lnTo>
                  <a:pt x="355" y="311"/>
                </a:lnTo>
                <a:lnTo>
                  <a:pt x="363" y="278"/>
                </a:lnTo>
                <a:lnTo>
                  <a:pt x="373" y="249"/>
                </a:lnTo>
                <a:lnTo>
                  <a:pt x="382" y="220"/>
                </a:lnTo>
                <a:lnTo>
                  <a:pt x="393" y="194"/>
                </a:lnTo>
                <a:lnTo>
                  <a:pt x="357" y="201"/>
                </a:lnTo>
                <a:lnTo>
                  <a:pt x="323" y="207"/>
                </a:lnTo>
                <a:lnTo>
                  <a:pt x="292" y="211"/>
                </a:lnTo>
                <a:lnTo>
                  <a:pt x="263" y="214"/>
                </a:lnTo>
                <a:lnTo>
                  <a:pt x="258" y="234"/>
                </a:lnTo>
                <a:lnTo>
                  <a:pt x="271" y="232"/>
                </a:lnTo>
                <a:lnTo>
                  <a:pt x="280" y="233"/>
                </a:lnTo>
                <a:lnTo>
                  <a:pt x="283" y="236"/>
                </a:lnTo>
                <a:lnTo>
                  <a:pt x="286" y="237"/>
                </a:lnTo>
                <a:lnTo>
                  <a:pt x="288" y="239"/>
                </a:lnTo>
                <a:lnTo>
                  <a:pt x="290" y="242"/>
                </a:lnTo>
                <a:lnTo>
                  <a:pt x="292" y="249"/>
                </a:lnTo>
                <a:lnTo>
                  <a:pt x="290" y="257"/>
                </a:lnTo>
                <a:lnTo>
                  <a:pt x="288" y="268"/>
                </a:lnTo>
                <a:lnTo>
                  <a:pt x="248" y="420"/>
                </a:lnTo>
                <a:lnTo>
                  <a:pt x="213" y="542"/>
                </a:lnTo>
                <a:lnTo>
                  <a:pt x="201" y="574"/>
                </a:lnTo>
                <a:lnTo>
                  <a:pt x="190" y="600"/>
                </a:lnTo>
                <a:lnTo>
                  <a:pt x="181" y="620"/>
                </a:lnTo>
                <a:lnTo>
                  <a:pt x="172" y="635"/>
                </a:lnTo>
                <a:lnTo>
                  <a:pt x="168" y="639"/>
                </a:lnTo>
                <a:lnTo>
                  <a:pt x="163" y="644"/>
                </a:lnTo>
                <a:lnTo>
                  <a:pt x="158" y="649"/>
                </a:lnTo>
                <a:lnTo>
                  <a:pt x="153" y="651"/>
                </a:lnTo>
                <a:lnTo>
                  <a:pt x="145" y="654"/>
                </a:lnTo>
                <a:lnTo>
                  <a:pt x="133" y="656"/>
                </a:lnTo>
                <a:lnTo>
                  <a:pt x="95" y="658"/>
                </a:lnTo>
                <a:lnTo>
                  <a:pt x="83" y="682"/>
                </a:lnTo>
                <a:lnTo>
                  <a:pt x="152" y="680"/>
                </a:lnTo>
                <a:lnTo>
                  <a:pt x="203" y="681"/>
                </a:lnTo>
                <a:lnTo>
                  <a:pt x="257" y="685"/>
                </a:lnTo>
                <a:lnTo>
                  <a:pt x="312" y="687"/>
                </a:lnTo>
                <a:lnTo>
                  <a:pt x="348" y="688"/>
                </a:lnTo>
                <a:lnTo>
                  <a:pt x="369" y="688"/>
                </a:lnTo>
                <a:lnTo>
                  <a:pt x="389" y="687"/>
                </a:lnTo>
                <a:lnTo>
                  <a:pt x="410" y="684"/>
                </a:lnTo>
                <a:lnTo>
                  <a:pt x="430" y="680"/>
                </a:lnTo>
                <a:lnTo>
                  <a:pt x="450" y="675"/>
                </a:lnTo>
                <a:lnTo>
                  <a:pt x="470" y="669"/>
                </a:lnTo>
                <a:lnTo>
                  <a:pt x="492" y="662"/>
                </a:lnTo>
                <a:lnTo>
                  <a:pt x="512" y="655"/>
                </a:lnTo>
                <a:lnTo>
                  <a:pt x="532" y="645"/>
                </a:lnTo>
                <a:lnTo>
                  <a:pt x="552" y="635"/>
                </a:lnTo>
                <a:lnTo>
                  <a:pt x="571" y="623"/>
                </a:lnTo>
                <a:lnTo>
                  <a:pt x="588" y="608"/>
                </a:lnTo>
                <a:lnTo>
                  <a:pt x="605" y="594"/>
                </a:lnTo>
                <a:lnTo>
                  <a:pt x="622" y="577"/>
                </a:lnTo>
                <a:lnTo>
                  <a:pt x="637" y="560"/>
                </a:lnTo>
                <a:lnTo>
                  <a:pt x="652" y="539"/>
                </a:lnTo>
                <a:lnTo>
                  <a:pt x="666" y="519"/>
                </a:lnTo>
                <a:lnTo>
                  <a:pt x="678" y="498"/>
                </a:lnTo>
                <a:lnTo>
                  <a:pt x="687" y="477"/>
                </a:lnTo>
                <a:lnTo>
                  <a:pt x="696" y="455"/>
                </a:lnTo>
                <a:lnTo>
                  <a:pt x="702" y="432"/>
                </a:lnTo>
                <a:lnTo>
                  <a:pt x="707" y="410"/>
                </a:lnTo>
                <a:lnTo>
                  <a:pt x="709" y="387"/>
                </a:lnTo>
                <a:lnTo>
                  <a:pt x="710" y="362"/>
                </a:lnTo>
                <a:lnTo>
                  <a:pt x="709" y="337"/>
                </a:lnTo>
                <a:lnTo>
                  <a:pt x="705" y="313"/>
                </a:lnTo>
                <a:lnTo>
                  <a:pt x="698" y="289"/>
                </a:lnTo>
                <a:lnTo>
                  <a:pt x="689" y="268"/>
                </a:lnTo>
                <a:lnTo>
                  <a:pt x="678" y="246"/>
                </a:lnTo>
                <a:lnTo>
                  <a:pt x="664" y="226"/>
                </a:lnTo>
                <a:lnTo>
                  <a:pt x="647" y="208"/>
                </a:lnTo>
                <a:lnTo>
                  <a:pt x="627" y="190"/>
                </a:lnTo>
                <a:close/>
                <a:moveTo>
                  <a:pt x="1313" y="64"/>
                </a:moveTo>
                <a:lnTo>
                  <a:pt x="1313" y="64"/>
                </a:lnTo>
                <a:lnTo>
                  <a:pt x="1313" y="57"/>
                </a:lnTo>
                <a:lnTo>
                  <a:pt x="1310" y="51"/>
                </a:lnTo>
                <a:lnTo>
                  <a:pt x="1305" y="45"/>
                </a:lnTo>
                <a:lnTo>
                  <a:pt x="1298" y="40"/>
                </a:lnTo>
                <a:lnTo>
                  <a:pt x="1288" y="35"/>
                </a:lnTo>
                <a:lnTo>
                  <a:pt x="1278" y="33"/>
                </a:lnTo>
                <a:lnTo>
                  <a:pt x="1263" y="31"/>
                </a:lnTo>
                <a:lnTo>
                  <a:pt x="1248" y="31"/>
                </a:lnTo>
                <a:lnTo>
                  <a:pt x="1232" y="31"/>
                </a:lnTo>
                <a:lnTo>
                  <a:pt x="1218" y="32"/>
                </a:lnTo>
                <a:lnTo>
                  <a:pt x="1204" y="34"/>
                </a:lnTo>
                <a:lnTo>
                  <a:pt x="1188" y="38"/>
                </a:lnTo>
                <a:lnTo>
                  <a:pt x="1173" y="41"/>
                </a:lnTo>
                <a:lnTo>
                  <a:pt x="1157" y="46"/>
                </a:lnTo>
                <a:lnTo>
                  <a:pt x="1142" y="52"/>
                </a:lnTo>
                <a:lnTo>
                  <a:pt x="1125" y="59"/>
                </a:lnTo>
                <a:lnTo>
                  <a:pt x="1109" y="66"/>
                </a:lnTo>
                <a:lnTo>
                  <a:pt x="1095" y="74"/>
                </a:lnTo>
                <a:lnTo>
                  <a:pt x="1081" y="83"/>
                </a:lnTo>
                <a:lnTo>
                  <a:pt x="1068" y="91"/>
                </a:lnTo>
                <a:lnTo>
                  <a:pt x="1055" y="101"/>
                </a:lnTo>
                <a:lnTo>
                  <a:pt x="1043" y="112"/>
                </a:lnTo>
                <a:lnTo>
                  <a:pt x="1032" y="122"/>
                </a:lnTo>
                <a:lnTo>
                  <a:pt x="1022" y="134"/>
                </a:lnTo>
                <a:lnTo>
                  <a:pt x="1012" y="146"/>
                </a:lnTo>
                <a:lnTo>
                  <a:pt x="1003" y="161"/>
                </a:lnTo>
                <a:lnTo>
                  <a:pt x="994" y="176"/>
                </a:lnTo>
                <a:lnTo>
                  <a:pt x="985" y="193"/>
                </a:lnTo>
                <a:lnTo>
                  <a:pt x="978" y="211"/>
                </a:lnTo>
                <a:lnTo>
                  <a:pt x="970" y="230"/>
                </a:lnTo>
                <a:lnTo>
                  <a:pt x="963" y="250"/>
                </a:lnTo>
                <a:lnTo>
                  <a:pt x="957" y="271"/>
                </a:lnTo>
                <a:lnTo>
                  <a:pt x="885" y="518"/>
                </a:lnTo>
                <a:lnTo>
                  <a:pt x="878" y="545"/>
                </a:lnTo>
                <a:lnTo>
                  <a:pt x="872" y="569"/>
                </a:lnTo>
                <a:lnTo>
                  <a:pt x="870" y="589"/>
                </a:lnTo>
                <a:lnTo>
                  <a:pt x="869" y="607"/>
                </a:lnTo>
                <a:lnTo>
                  <a:pt x="869" y="617"/>
                </a:lnTo>
                <a:lnTo>
                  <a:pt x="871" y="626"/>
                </a:lnTo>
                <a:lnTo>
                  <a:pt x="873" y="636"/>
                </a:lnTo>
                <a:lnTo>
                  <a:pt x="877" y="644"/>
                </a:lnTo>
                <a:lnTo>
                  <a:pt x="882" y="651"/>
                </a:lnTo>
                <a:lnTo>
                  <a:pt x="888" y="660"/>
                </a:lnTo>
                <a:lnTo>
                  <a:pt x="894" y="666"/>
                </a:lnTo>
                <a:lnTo>
                  <a:pt x="902" y="673"/>
                </a:lnTo>
                <a:lnTo>
                  <a:pt x="910" y="679"/>
                </a:lnTo>
                <a:lnTo>
                  <a:pt x="920" y="684"/>
                </a:lnTo>
                <a:lnTo>
                  <a:pt x="931" y="688"/>
                </a:lnTo>
                <a:lnTo>
                  <a:pt x="941" y="692"/>
                </a:lnTo>
                <a:lnTo>
                  <a:pt x="952" y="694"/>
                </a:lnTo>
                <a:lnTo>
                  <a:pt x="964" y="697"/>
                </a:lnTo>
                <a:lnTo>
                  <a:pt x="977" y="698"/>
                </a:lnTo>
                <a:lnTo>
                  <a:pt x="991" y="698"/>
                </a:lnTo>
                <a:lnTo>
                  <a:pt x="1007" y="698"/>
                </a:lnTo>
                <a:lnTo>
                  <a:pt x="1024" y="695"/>
                </a:lnTo>
                <a:lnTo>
                  <a:pt x="1040" y="693"/>
                </a:lnTo>
                <a:lnTo>
                  <a:pt x="1057" y="688"/>
                </a:lnTo>
                <a:lnTo>
                  <a:pt x="1074" y="684"/>
                </a:lnTo>
                <a:lnTo>
                  <a:pt x="1092" y="676"/>
                </a:lnTo>
                <a:lnTo>
                  <a:pt x="1108" y="669"/>
                </a:lnTo>
                <a:lnTo>
                  <a:pt x="1125" y="660"/>
                </a:lnTo>
                <a:lnTo>
                  <a:pt x="1142" y="650"/>
                </a:lnTo>
                <a:lnTo>
                  <a:pt x="1158" y="638"/>
                </a:lnTo>
                <a:lnTo>
                  <a:pt x="1174" y="626"/>
                </a:lnTo>
                <a:lnTo>
                  <a:pt x="1188" y="613"/>
                </a:lnTo>
                <a:lnTo>
                  <a:pt x="1202" y="598"/>
                </a:lnTo>
                <a:lnTo>
                  <a:pt x="1216" y="582"/>
                </a:lnTo>
                <a:lnTo>
                  <a:pt x="1229" y="566"/>
                </a:lnTo>
                <a:lnTo>
                  <a:pt x="1241" y="549"/>
                </a:lnTo>
                <a:lnTo>
                  <a:pt x="1251" y="530"/>
                </a:lnTo>
                <a:lnTo>
                  <a:pt x="1261" y="512"/>
                </a:lnTo>
                <a:lnTo>
                  <a:pt x="1269" y="493"/>
                </a:lnTo>
                <a:lnTo>
                  <a:pt x="1275" y="475"/>
                </a:lnTo>
                <a:lnTo>
                  <a:pt x="1281" y="456"/>
                </a:lnTo>
                <a:lnTo>
                  <a:pt x="1285" y="437"/>
                </a:lnTo>
                <a:lnTo>
                  <a:pt x="1286" y="418"/>
                </a:lnTo>
                <a:lnTo>
                  <a:pt x="1287" y="399"/>
                </a:lnTo>
                <a:lnTo>
                  <a:pt x="1287" y="386"/>
                </a:lnTo>
                <a:lnTo>
                  <a:pt x="1286" y="374"/>
                </a:lnTo>
                <a:lnTo>
                  <a:pt x="1284" y="363"/>
                </a:lnTo>
                <a:lnTo>
                  <a:pt x="1281" y="354"/>
                </a:lnTo>
                <a:lnTo>
                  <a:pt x="1278" y="344"/>
                </a:lnTo>
                <a:lnTo>
                  <a:pt x="1273" y="334"/>
                </a:lnTo>
                <a:lnTo>
                  <a:pt x="1268" y="327"/>
                </a:lnTo>
                <a:lnTo>
                  <a:pt x="1262" y="320"/>
                </a:lnTo>
                <a:lnTo>
                  <a:pt x="1255" y="314"/>
                </a:lnTo>
                <a:lnTo>
                  <a:pt x="1248" y="308"/>
                </a:lnTo>
                <a:lnTo>
                  <a:pt x="1241" y="305"/>
                </a:lnTo>
                <a:lnTo>
                  <a:pt x="1232" y="301"/>
                </a:lnTo>
                <a:lnTo>
                  <a:pt x="1224" y="298"/>
                </a:lnTo>
                <a:lnTo>
                  <a:pt x="1214" y="296"/>
                </a:lnTo>
                <a:lnTo>
                  <a:pt x="1205" y="295"/>
                </a:lnTo>
                <a:lnTo>
                  <a:pt x="1194" y="294"/>
                </a:lnTo>
                <a:lnTo>
                  <a:pt x="1175" y="295"/>
                </a:lnTo>
                <a:lnTo>
                  <a:pt x="1155" y="299"/>
                </a:lnTo>
                <a:lnTo>
                  <a:pt x="1133" y="305"/>
                </a:lnTo>
                <a:lnTo>
                  <a:pt x="1109" y="313"/>
                </a:lnTo>
                <a:lnTo>
                  <a:pt x="1086" y="325"/>
                </a:lnTo>
                <a:lnTo>
                  <a:pt x="1062" y="338"/>
                </a:lnTo>
                <a:lnTo>
                  <a:pt x="1038" y="355"/>
                </a:lnTo>
                <a:lnTo>
                  <a:pt x="1013" y="374"/>
                </a:lnTo>
                <a:lnTo>
                  <a:pt x="1063" y="211"/>
                </a:lnTo>
                <a:lnTo>
                  <a:pt x="1075" y="175"/>
                </a:lnTo>
                <a:lnTo>
                  <a:pt x="1084" y="146"/>
                </a:lnTo>
                <a:lnTo>
                  <a:pt x="1094" y="125"/>
                </a:lnTo>
                <a:lnTo>
                  <a:pt x="1101" y="112"/>
                </a:lnTo>
                <a:lnTo>
                  <a:pt x="1106" y="106"/>
                </a:lnTo>
                <a:lnTo>
                  <a:pt x="1111" y="101"/>
                </a:lnTo>
                <a:lnTo>
                  <a:pt x="1117" y="96"/>
                </a:lnTo>
                <a:lnTo>
                  <a:pt x="1123" y="93"/>
                </a:lnTo>
                <a:lnTo>
                  <a:pt x="1129" y="90"/>
                </a:lnTo>
                <a:lnTo>
                  <a:pt x="1136" y="88"/>
                </a:lnTo>
                <a:lnTo>
                  <a:pt x="1143" y="87"/>
                </a:lnTo>
                <a:lnTo>
                  <a:pt x="1150" y="87"/>
                </a:lnTo>
                <a:lnTo>
                  <a:pt x="1168" y="88"/>
                </a:lnTo>
                <a:lnTo>
                  <a:pt x="1189" y="90"/>
                </a:lnTo>
                <a:lnTo>
                  <a:pt x="1231" y="95"/>
                </a:lnTo>
                <a:lnTo>
                  <a:pt x="1258" y="96"/>
                </a:lnTo>
                <a:lnTo>
                  <a:pt x="1270" y="96"/>
                </a:lnTo>
                <a:lnTo>
                  <a:pt x="1281" y="94"/>
                </a:lnTo>
                <a:lnTo>
                  <a:pt x="1292" y="91"/>
                </a:lnTo>
                <a:lnTo>
                  <a:pt x="1299" y="88"/>
                </a:lnTo>
                <a:lnTo>
                  <a:pt x="1306" y="82"/>
                </a:lnTo>
                <a:lnTo>
                  <a:pt x="1310" y="77"/>
                </a:lnTo>
                <a:lnTo>
                  <a:pt x="1313" y="71"/>
                </a:lnTo>
                <a:lnTo>
                  <a:pt x="1313" y="64"/>
                </a:lnTo>
                <a:close/>
                <a:moveTo>
                  <a:pt x="1062" y="374"/>
                </a:moveTo>
                <a:lnTo>
                  <a:pt x="1062" y="374"/>
                </a:lnTo>
                <a:lnTo>
                  <a:pt x="1082" y="362"/>
                </a:lnTo>
                <a:lnTo>
                  <a:pt x="1100" y="352"/>
                </a:lnTo>
                <a:lnTo>
                  <a:pt x="1109" y="350"/>
                </a:lnTo>
                <a:lnTo>
                  <a:pt x="1117" y="348"/>
                </a:lnTo>
                <a:lnTo>
                  <a:pt x="1125" y="346"/>
                </a:lnTo>
                <a:lnTo>
                  <a:pt x="1133" y="346"/>
                </a:lnTo>
                <a:lnTo>
                  <a:pt x="1144" y="346"/>
                </a:lnTo>
                <a:lnTo>
                  <a:pt x="1155" y="350"/>
                </a:lnTo>
                <a:lnTo>
                  <a:pt x="1163" y="355"/>
                </a:lnTo>
                <a:lnTo>
                  <a:pt x="1171" y="362"/>
                </a:lnTo>
                <a:lnTo>
                  <a:pt x="1175" y="368"/>
                </a:lnTo>
                <a:lnTo>
                  <a:pt x="1180" y="374"/>
                </a:lnTo>
                <a:lnTo>
                  <a:pt x="1183" y="381"/>
                </a:lnTo>
                <a:lnTo>
                  <a:pt x="1186" y="388"/>
                </a:lnTo>
                <a:lnTo>
                  <a:pt x="1189" y="405"/>
                </a:lnTo>
                <a:lnTo>
                  <a:pt x="1191" y="421"/>
                </a:lnTo>
                <a:lnTo>
                  <a:pt x="1191" y="442"/>
                </a:lnTo>
                <a:lnTo>
                  <a:pt x="1188" y="462"/>
                </a:lnTo>
                <a:lnTo>
                  <a:pt x="1183" y="482"/>
                </a:lnTo>
                <a:lnTo>
                  <a:pt x="1177" y="502"/>
                </a:lnTo>
                <a:lnTo>
                  <a:pt x="1170" y="524"/>
                </a:lnTo>
                <a:lnTo>
                  <a:pt x="1161" y="544"/>
                </a:lnTo>
                <a:lnTo>
                  <a:pt x="1150" y="564"/>
                </a:lnTo>
                <a:lnTo>
                  <a:pt x="1138" y="585"/>
                </a:lnTo>
                <a:lnTo>
                  <a:pt x="1125" y="604"/>
                </a:lnTo>
                <a:lnTo>
                  <a:pt x="1111" y="620"/>
                </a:lnTo>
                <a:lnTo>
                  <a:pt x="1096" y="635"/>
                </a:lnTo>
                <a:lnTo>
                  <a:pt x="1082" y="645"/>
                </a:lnTo>
                <a:lnTo>
                  <a:pt x="1067" y="655"/>
                </a:lnTo>
                <a:lnTo>
                  <a:pt x="1051" y="661"/>
                </a:lnTo>
                <a:lnTo>
                  <a:pt x="1034" y="664"/>
                </a:lnTo>
                <a:lnTo>
                  <a:pt x="1018" y="666"/>
                </a:lnTo>
                <a:lnTo>
                  <a:pt x="1005" y="666"/>
                </a:lnTo>
                <a:lnTo>
                  <a:pt x="993" y="662"/>
                </a:lnTo>
                <a:lnTo>
                  <a:pt x="981" y="656"/>
                </a:lnTo>
                <a:lnTo>
                  <a:pt x="970" y="649"/>
                </a:lnTo>
                <a:lnTo>
                  <a:pt x="960" y="641"/>
                </a:lnTo>
                <a:lnTo>
                  <a:pt x="953" y="630"/>
                </a:lnTo>
                <a:lnTo>
                  <a:pt x="950" y="619"/>
                </a:lnTo>
                <a:lnTo>
                  <a:pt x="949" y="607"/>
                </a:lnTo>
                <a:lnTo>
                  <a:pt x="950" y="591"/>
                </a:lnTo>
                <a:lnTo>
                  <a:pt x="951" y="574"/>
                </a:lnTo>
                <a:lnTo>
                  <a:pt x="953" y="556"/>
                </a:lnTo>
                <a:lnTo>
                  <a:pt x="958" y="539"/>
                </a:lnTo>
                <a:lnTo>
                  <a:pt x="963" y="523"/>
                </a:lnTo>
                <a:lnTo>
                  <a:pt x="969" y="505"/>
                </a:lnTo>
                <a:lnTo>
                  <a:pt x="976" y="488"/>
                </a:lnTo>
                <a:lnTo>
                  <a:pt x="985" y="470"/>
                </a:lnTo>
                <a:lnTo>
                  <a:pt x="994" y="454"/>
                </a:lnTo>
                <a:lnTo>
                  <a:pt x="1003" y="438"/>
                </a:lnTo>
                <a:lnTo>
                  <a:pt x="1013" y="424"/>
                </a:lnTo>
                <a:lnTo>
                  <a:pt x="1022" y="412"/>
                </a:lnTo>
                <a:lnTo>
                  <a:pt x="1032" y="400"/>
                </a:lnTo>
                <a:lnTo>
                  <a:pt x="1042" y="389"/>
                </a:lnTo>
                <a:lnTo>
                  <a:pt x="1052" y="381"/>
                </a:lnTo>
                <a:lnTo>
                  <a:pt x="1062" y="374"/>
                </a:lnTo>
                <a:close/>
                <a:moveTo>
                  <a:pt x="2495" y="308"/>
                </a:moveTo>
                <a:lnTo>
                  <a:pt x="2495" y="308"/>
                </a:lnTo>
                <a:lnTo>
                  <a:pt x="2488" y="305"/>
                </a:lnTo>
                <a:lnTo>
                  <a:pt x="2482" y="301"/>
                </a:lnTo>
                <a:lnTo>
                  <a:pt x="2466" y="296"/>
                </a:lnTo>
                <a:lnTo>
                  <a:pt x="2448" y="293"/>
                </a:lnTo>
                <a:lnTo>
                  <a:pt x="2428" y="292"/>
                </a:lnTo>
                <a:lnTo>
                  <a:pt x="2414" y="293"/>
                </a:lnTo>
                <a:lnTo>
                  <a:pt x="2398" y="294"/>
                </a:lnTo>
                <a:lnTo>
                  <a:pt x="2384" y="296"/>
                </a:lnTo>
                <a:lnTo>
                  <a:pt x="2370" y="299"/>
                </a:lnTo>
                <a:lnTo>
                  <a:pt x="2355" y="302"/>
                </a:lnTo>
                <a:lnTo>
                  <a:pt x="2341" y="307"/>
                </a:lnTo>
                <a:lnTo>
                  <a:pt x="2328" y="313"/>
                </a:lnTo>
                <a:lnTo>
                  <a:pt x="2314" y="320"/>
                </a:lnTo>
                <a:lnTo>
                  <a:pt x="2302" y="327"/>
                </a:lnTo>
                <a:lnTo>
                  <a:pt x="2289" y="336"/>
                </a:lnTo>
                <a:lnTo>
                  <a:pt x="2275" y="345"/>
                </a:lnTo>
                <a:lnTo>
                  <a:pt x="2263" y="355"/>
                </a:lnTo>
                <a:lnTo>
                  <a:pt x="2252" y="365"/>
                </a:lnTo>
                <a:lnTo>
                  <a:pt x="2240" y="377"/>
                </a:lnTo>
                <a:lnTo>
                  <a:pt x="2228" y="390"/>
                </a:lnTo>
                <a:lnTo>
                  <a:pt x="2217" y="404"/>
                </a:lnTo>
                <a:lnTo>
                  <a:pt x="2199" y="429"/>
                </a:lnTo>
                <a:lnTo>
                  <a:pt x="2182" y="454"/>
                </a:lnTo>
                <a:lnTo>
                  <a:pt x="2169" y="479"/>
                </a:lnTo>
                <a:lnTo>
                  <a:pt x="2159" y="502"/>
                </a:lnTo>
                <a:lnTo>
                  <a:pt x="2149" y="527"/>
                </a:lnTo>
                <a:lnTo>
                  <a:pt x="2143" y="552"/>
                </a:lnTo>
                <a:lnTo>
                  <a:pt x="2140" y="577"/>
                </a:lnTo>
                <a:lnTo>
                  <a:pt x="2138" y="603"/>
                </a:lnTo>
                <a:lnTo>
                  <a:pt x="2138" y="614"/>
                </a:lnTo>
                <a:lnTo>
                  <a:pt x="2140" y="625"/>
                </a:lnTo>
                <a:lnTo>
                  <a:pt x="2142" y="636"/>
                </a:lnTo>
                <a:lnTo>
                  <a:pt x="2144" y="645"/>
                </a:lnTo>
                <a:lnTo>
                  <a:pt x="2147" y="654"/>
                </a:lnTo>
                <a:lnTo>
                  <a:pt x="2151" y="661"/>
                </a:lnTo>
                <a:lnTo>
                  <a:pt x="2156" y="668"/>
                </a:lnTo>
                <a:lnTo>
                  <a:pt x="2161" y="674"/>
                </a:lnTo>
                <a:lnTo>
                  <a:pt x="2167" y="680"/>
                </a:lnTo>
                <a:lnTo>
                  <a:pt x="2174" y="684"/>
                </a:lnTo>
                <a:lnTo>
                  <a:pt x="2181" y="688"/>
                </a:lnTo>
                <a:lnTo>
                  <a:pt x="2188" y="691"/>
                </a:lnTo>
                <a:lnTo>
                  <a:pt x="2198" y="693"/>
                </a:lnTo>
                <a:lnTo>
                  <a:pt x="2206" y="695"/>
                </a:lnTo>
                <a:lnTo>
                  <a:pt x="2216" y="697"/>
                </a:lnTo>
                <a:lnTo>
                  <a:pt x="2227" y="697"/>
                </a:lnTo>
                <a:lnTo>
                  <a:pt x="2240" y="697"/>
                </a:lnTo>
                <a:lnTo>
                  <a:pt x="2254" y="694"/>
                </a:lnTo>
                <a:lnTo>
                  <a:pt x="2268" y="693"/>
                </a:lnTo>
                <a:lnTo>
                  <a:pt x="2283" y="689"/>
                </a:lnTo>
                <a:lnTo>
                  <a:pt x="2297" y="686"/>
                </a:lnTo>
                <a:lnTo>
                  <a:pt x="2312" y="681"/>
                </a:lnTo>
                <a:lnTo>
                  <a:pt x="2343" y="669"/>
                </a:lnTo>
                <a:lnTo>
                  <a:pt x="2376" y="654"/>
                </a:lnTo>
                <a:lnTo>
                  <a:pt x="2410" y="636"/>
                </a:lnTo>
                <a:lnTo>
                  <a:pt x="2445" y="613"/>
                </a:lnTo>
                <a:lnTo>
                  <a:pt x="2482" y="588"/>
                </a:lnTo>
                <a:lnTo>
                  <a:pt x="2461" y="568"/>
                </a:lnTo>
                <a:lnTo>
                  <a:pt x="2426" y="588"/>
                </a:lnTo>
                <a:lnTo>
                  <a:pt x="2393" y="605"/>
                </a:lnTo>
                <a:lnTo>
                  <a:pt x="2366" y="617"/>
                </a:lnTo>
                <a:lnTo>
                  <a:pt x="2345" y="626"/>
                </a:lnTo>
                <a:lnTo>
                  <a:pt x="2330" y="631"/>
                </a:lnTo>
                <a:lnTo>
                  <a:pt x="2316" y="635"/>
                </a:lnTo>
                <a:lnTo>
                  <a:pt x="2303" y="636"/>
                </a:lnTo>
                <a:lnTo>
                  <a:pt x="2290" y="637"/>
                </a:lnTo>
                <a:lnTo>
                  <a:pt x="2278" y="636"/>
                </a:lnTo>
                <a:lnTo>
                  <a:pt x="2267" y="633"/>
                </a:lnTo>
                <a:lnTo>
                  <a:pt x="2258" y="630"/>
                </a:lnTo>
                <a:lnTo>
                  <a:pt x="2250" y="624"/>
                </a:lnTo>
                <a:lnTo>
                  <a:pt x="2247" y="620"/>
                </a:lnTo>
                <a:lnTo>
                  <a:pt x="2244" y="616"/>
                </a:lnTo>
                <a:lnTo>
                  <a:pt x="2240" y="606"/>
                </a:lnTo>
                <a:lnTo>
                  <a:pt x="2237" y="593"/>
                </a:lnTo>
                <a:lnTo>
                  <a:pt x="2236" y="577"/>
                </a:lnTo>
                <a:lnTo>
                  <a:pt x="2237" y="555"/>
                </a:lnTo>
                <a:lnTo>
                  <a:pt x="2242" y="530"/>
                </a:lnTo>
                <a:lnTo>
                  <a:pt x="2337" y="496"/>
                </a:lnTo>
                <a:lnTo>
                  <a:pt x="2370" y="483"/>
                </a:lnTo>
                <a:lnTo>
                  <a:pt x="2392" y="474"/>
                </a:lnTo>
                <a:lnTo>
                  <a:pt x="2424" y="458"/>
                </a:lnTo>
                <a:lnTo>
                  <a:pt x="2452" y="443"/>
                </a:lnTo>
                <a:lnTo>
                  <a:pt x="2473" y="429"/>
                </a:lnTo>
                <a:lnTo>
                  <a:pt x="2482" y="420"/>
                </a:lnTo>
                <a:lnTo>
                  <a:pt x="2490" y="413"/>
                </a:lnTo>
                <a:lnTo>
                  <a:pt x="2502" y="399"/>
                </a:lnTo>
                <a:lnTo>
                  <a:pt x="2507" y="392"/>
                </a:lnTo>
                <a:lnTo>
                  <a:pt x="2510" y="383"/>
                </a:lnTo>
                <a:lnTo>
                  <a:pt x="2513" y="376"/>
                </a:lnTo>
                <a:lnTo>
                  <a:pt x="2515" y="369"/>
                </a:lnTo>
                <a:lnTo>
                  <a:pt x="2516" y="362"/>
                </a:lnTo>
                <a:lnTo>
                  <a:pt x="2517" y="354"/>
                </a:lnTo>
                <a:lnTo>
                  <a:pt x="2516" y="346"/>
                </a:lnTo>
                <a:lnTo>
                  <a:pt x="2515" y="340"/>
                </a:lnTo>
                <a:lnTo>
                  <a:pt x="2514" y="333"/>
                </a:lnTo>
                <a:lnTo>
                  <a:pt x="2511" y="328"/>
                </a:lnTo>
                <a:lnTo>
                  <a:pt x="2508" y="323"/>
                </a:lnTo>
                <a:lnTo>
                  <a:pt x="2504" y="318"/>
                </a:lnTo>
                <a:lnTo>
                  <a:pt x="2500" y="313"/>
                </a:lnTo>
                <a:lnTo>
                  <a:pt x="2495" y="308"/>
                </a:lnTo>
                <a:close/>
                <a:moveTo>
                  <a:pt x="2396" y="427"/>
                </a:moveTo>
                <a:lnTo>
                  <a:pt x="2396" y="427"/>
                </a:lnTo>
                <a:lnTo>
                  <a:pt x="2383" y="437"/>
                </a:lnTo>
                <a:lnTo>
                  <a:pt x="2368" y="446"/>
                </a:lnTo>
                <a:lnTo>
                  <a:pt x="2352" y="456"/>
                </a:lnTo>
                <a:lnTo>
                  <a:pt x="2335" y="465"/>
                </a:lnTo>
                <a:lnTo>
                  <a:pt x="2316" y="474"/>
                </a:lnTo>
                <a:lnTo>
                  <a:pt x="2294" y="483"/>
                </a:lnTo>
                <a:lnTo>
                  <a:pt x="2249" y="500"/>
                </a:lnTo>
                <a:lnTo>
                  <a:pt x="2256" y="474"/>
                </a:lnTo>
                <a:lnTo>
                  <a:pt x="2265" y="448"/>
                </a:lnTo>
                <a:lnTo>
                  <a:pt x="2275" y="421"/>
                </a:lnTo>
                <a:lnTo>
                  <a:pt x="2289" y="395"/>
                </a:lnTo>
                <a:lnTo>
                  <a:pt x="2299" y="380"/>
                </a:lnTo>
                <a:lnTo>
                  <a:pt x="2310" y="365"/>
                </a:lnTo>
                <a:lnTo>
                  <a:pt x="2323" y="354"/>
                </a:lnTo>
                <a:lnTo>
                  <a:pt x="2336" y="344"/>
                </a:lnTo>
                <a:lnTo>
                  <a:pt x="2347" y="338"/>
                </a:lnTo>
                <a:lnTo>
                  <a:pt x="2358" y="333"/>
                </a:lnTo>
                <a:lnTo>
                  <a:pt x="2368" y="331"/>
                </a:lnTo>
                <a:lnTo>
                  <a:pt x="2380" y="331"/>
                </a:lnTo>
                <a:lnTo>
                  <a:pt x="2390" y="331"/>
                </a:lnTo>
                <a:lnTo>
                  <a:pt x="2399" y="333"/>
                </a:lnTo>
                <a:lnTo>
                  <a:pt x="2408" y="337"/>
                </a:lnTo>
                <a:lnTo>
                  <a:pt x="2415" y="343"/>
                </a:lnTo>
                <a:lnTo>
                  <a:pt x="2421" y="349"/>
                </a:lnTo>
                <a:lnTo>
                  <a:pt x="2426" y="356"/>
                </a:lnTo>
                <a:lnTo>
                  <a:pt x="2428" y="364"/>
                </a:lnTo>
                <a:lnTo>
                  <a:pt x="2429" y="374"/>
                </a:lnTo>
                <a:lnTo>
                  <a:pt x="2428" y="381"/>
                </a:lnTo>
                <a:lnTo>
                  <a:pt x="2427" y="388"/>
                </a:lnTo>
                <a:lnTo>
                  <a:pt x="2424" y="394"/>
                </a:lnTo>
                <a:lnTo>
                  <a:pt x="2421" y="401"/>
                </a:lnTo>
                <a:lnTo>
                  <a:pt x="2416" y="407"/>
                </a:lnTo>
                <a:lnTo>
                  <a:pt x="2410" y="414"/>
                </a:lnTo>
                <a:lnTo>
                  <a:pt x="2396" y="427"/>
                </a:lnTo>
                <a:close/>
                <a:moveTo>
                  <a:pt x="3270" y="39"/>
                </a:moveTo>
                <a:lnTo>
                  <a:pt x="3270" y="39"/>
                </a:lnTo>
                <a:lnTo>
                  <a:pt x="3263" y="34"/>
                </a:lnTo>
                <a:lnTo>
                  <a:pt x="3253" y="31"/>
                </a:lnTo>
                <a:lnTo>
                  <a:pt x="3242" y="29"/>
                </a:lnTo>
                <a:lnTo>
                  <a:pt x="3232" y="28"/>
                </a:lnTo>
                <a:lnTo>
                  <a:pt x="3208" y="29"/>
                </a:lnTo>
                <a:lnTo>
                  <a:pt x="3184" y="33"/>
                </a:lnTo>
                <a:lnTo>
                  <a:pt x="3158" y="38"/>
                </a:lnTo>
                <a:lnTo>
                  <a:pt x="3133" y="45"/>
                </a:lnTo>
                <a:lnTo>
                  <a:pt x="3106" y="54"/>
                </a:lnTo>
                <a:lnTo>
                  <a:pt x="3083" y="65"/>
                </a:lnTo>
                <a:lnTo>
                  <a:pt x="3059" y="77"/>
                </a:lnTo>
                <a:lnTo>
                  <a:pt x="3038" y="91"/>
                </a:lnTo>
                <a:lnTo>
                  <a:pt x="3018" y="108"/>
                </a:lnTo>
                <a:lnTo>
                  <a:pt x="3000" y="125"/>
                </a:lnTo>
                <a:lnTo>
                  <a:pt x="2985" y="144"/>
                </a:lnTo>
                <a:lnTo>
                  <a:pt x="2970" y="164"/>
                </a:lnTo>
                <a:lnTo>
                  <a:pt x="2957" y="188"/>
                </a:lnTo>
                <a:lnTo>
                  <a:pt x="2944" y="218"/>
                </a:lnTo>
                <a:lnTo>
                  <a:pt x="2930" y="253"/>
                </a:lnTo>
                <a:lnTo>
                  <a:pt x="2916" y="296"/>
                </a:lnTo>
                <a:lnTo>
                  <a:pt x="2893" y="294"/>
                </a:lnTo>
                <a:lnTo>
                  <a:pt x="2876" y="293"/>
                </a:lnTo>
                <a:lnTo>
                  <a:pt x="2861" y="294"/>
                </a:lnTo>
                <a:lnTo>
                  <a:pt x="2845" y="295"/>
                </a:lnTo>
                <a:lnTo>
                  <a:pt x="2830" y="299"/>
                </a:lnTo>
                <a:lnTo>
                  <a:pt x="2813" y="303"/>
                </a:lnTo>
                <a:lnTo>
                  <a:pt x="2796" y="309"/>
                </a:lnTo>
                <a:lnTo>
                  <a:pt x="2780" y="315"/>
                </a:lnTo>
                <a:lnTo>
                  <a:pt x="2762" y="325"/>
                </a:lnTo>
                <a:lnTo>
                  <a:pt x="2744" y="334"/>
                </a:lnTo>
                <a:lnTo>
                  <a:pt x="2726" y="345"/>
                </a:lnTo>
                <a:lnTo>
                  <a:pt x="2708" y="357"/>
                </a:lnTo>
                <a:lnTo>
                  <a:pt x="2691" y="371"/>
                </a:lnTo>
                <a:lnTo>
                  <a:pt x="2675" y="387"/>
                </a:lnTo>
                <a:lnTo>
                  <a:pt x="2658" y="404"/>
                </a:lnTo>
                <a:lnTo>
                  <a:pt x="2643" y="421"/>
                </a:lnTo>
                <a:lnTo>
                  <a:pt x="2627" y="440"/>
                </a:lnTo>
                <a:lnTo>
                  <a:pt x="2613" y="461"/>
                </a:lnTo>
                <a:lnTo>
                  <a:pt x="2598" y="482"/>
                </a:lnTo>
                <a:lnTo>
                  <a:pt x="2587" y="504"/>
                </a:lnTo>
                <a:lnTo>
                  <a:pt x="2576" y="523"/>
                </a:lnTo>
                <a:lnTo>
                  <a:pt x="2568" y="543"/>
                </a:lnTo>
                <a:lnTo>
                  <a:pt x="2562" y="561"/>
                </a:lnTo>
                <a:lnTo>
                  <a:pt x="2557" y="579"/>
                </a:lnTo>
                <a:lnTo>
                  <a:pt x="2554" y="597"/>
                </a:lnTo>
                <a:lnTo>
                  <a:pt x="2553" y="613"/>
                </a:lnTo>
                <a:lnTo>
                  <a:pt x="2553" y="624"/>
                </a:lnTo>
                <a:lnTo>
                  <a:pt x="2554" y="633"/>
                </a:lnTo>
                <a:lnTo>
                  <a:pt x="2557" y="642"/>
                </a:lnTo>
                <a:lnTo>
                  <a:pt x="2559" y="650"/>
                </a:lnTo>
                <a:lnTo>
                  <a:pt x="2562" y="658"/>
                </a:lnTo>
                <a:lnTo>
                  <a:pt x="2565" y="664"/>
                </a:lnTo>
                <a:lnTo>
                  <a:pt x="2570" y="672"/>
                </a:lnTo>
                <a:lnTo>
                  <a:pt x="2575" y="678"/>
                </a:lnTo>
                <a:lnTo>
                  <a:pt x="2581" y="682"/>
                </a:lnTo>
                <a:lnTo>
                  <a:pt x="2587" y="687"/>
                </a:lnTo>
                <a:lnTo>
                  <a:pt x="2593" y="691"/>
                </a:lnTo>
                <a:lnTo>
                  <a:pt x="2600" y="693"/>
                </a:lnTo>
                <a:lnTo>
                  <a:pt x="2607" y="695"/>
                </a:lnTo>
                <a:lnTo>
                  <a:pt x="2614" y="698"/>
                </a:lnTo>
                <a:lnTo>
                  <a:pt x="2629" y="699"/>
                </a:lnTo>
                <a:lnTo>
                  <a:pt x="2649" y="698"/>
                </a:lnTo>
                <a:lnTo>
                  <a:pt x="2670" y="693"/>
                </a:lnTo>
                <a:lnTo>
                  <a:pt x="2693" y="687"/>
                </a:lnTo>
                <a:lnTo>
                  <a:pt x="2717" y="678"/>
                </a:lnTo>
                <a:lnTo>
                  <a:pt x="2728" y="672"/>
                </a:lnTo>
                <a:lnTo>
                  <a:pt x="2742" y="664"/>
                </a:lnTo>
                <a:lnTo>
                  <a:pt x="2770" y="647"/>
                </a:lnTo>
                <a:lnTo>
                  <a:pt x="2802" y="624"/>
                </a:lnTo>
                <a:lnTo>
                  <a:pt x="2837" y="595"/>
                </a:lnTo>
                <a:lnTo>
                  <a:pt x="2817" y="653"/>
                </a:lnTo>
                <a:lnTo>
                  <a:pt x="2811" y="668"/>
                </a:lnTo>
                <a:lnTo>
                  <a:pt x="2810" y="679"/>
                </a:lnTo>
                <a:lnTo>
                  <a:pt x="2810" y="682"/>
                </a:lnTo>
                <a:lnTo>
                  <a:pt x="2812" y="686"/>
                </a:lnTo>
                <a:lnTo>
                  <a:pt x="2814" y="689"/>
                </a:lnTo>
                <a:lnTo>
                  <a:pt x="2819" y="693"/>
                </a:lnTo>
                <a:lnTo>
                  <a:pt x="2824" y="695"/>
                </a:lnTo>
                <a:lnTo>
                  <a:pt x="2829" y="698"/>
                </a:lnTo>
                <a:lnTo>
                  <a:pt x="2836" y="699"/>
                </a:lnTo>
                <a:lnTo>
                  <a:pt x="2842" y="699"/>
                </a:lnTo>
                <a:lnTo>
                  <a:pt x="2860" y="698"/>
                </a:lnTo>
                <a:lnTo>
                  <a:pt x="2880" y="693"/>
                </a:lnTo>
                <a:lnTo>
                  <a:pt x="2903" y="686"/>
                </a:lnTo>
                <a:lnTo>
                  <a:pt x="2929" y="675"/>
                </a:lnTo>
                <a:lnTo>
                  <a:pt x="2950" y="664"/>
                </a:lnTo>
                <a:lnTo>
                  <a:pt x="2978" y="649"/>
                </a:lnTo>
                <a:lnTo>
                  <a:pt x="3011" y="630"/>
                </a:lnTo>
                <a:lnTo>
                  <a:pt x="3049" y="606"/>
                </a:lnTo>
                <a:lnTo>
                  <a:pt x="3031" y="588"/>
                </a:lnTo>
                <a:lnTo>
                  <a:pt x="2982" y="617"/>
                </a:lnTo>
                <a:lnTo>
                  <a:pt x="2964" y="626"/>
                </a:lnTo>
                <a:lnTo>
                  <a:pt x="2951" y="632"/>
                </a:lnTo>
                <a:lnTo>
                  <a:pt x="2938" y="637"/>
                </a:lnTo>
                <a:lnTo>
                  <a:pt x="2926" y="638"/>
                </a:lnTo>
                <a:lnTo>
                  <a:pt x="2919" y="637"/>
                </a:lnTo>
                <a:lnTo>
                  <a:pt x="2916" y="636"/>
                </a:lnTo>
                <a:lnTo>
                  <a:pt x="2913" y="633"/>
                </a:lnTo>
                <a:lnTo>
                  <a:pt x="2911" y="631"/>
                </a:lnTo>
                <a:lnTo>
                  <a:pt x="2910" y="629"/>
                </a:lnTo>
                <a:lnTo>
                  <a:pt x="2908" y="620"/>
                </a:lnTo>
                <a:lnTo>
                  <a:pt x="2910" y="611"/>
                </a:lnTo>
                <a:lnTo>
                  <a:pt x="2912" y="595"/>
                </a:lnTo>
                <a:lnTo>
                  <a:pt x="2924" y="555"/>
                </a:lnTo>
                <a:lnTo>
                  <a:pt x="3010" y="274"/>
                </a:lnTo>
                <a:lnTo>
                  <a:pt x="3038" y="183"/>
                </a:lnTo>
                <a:lnTo>
                  <a:pt x="3047" y="156"/>
                </a:lnTo>
                <a:lnTo>
                  <a:pt x="3054" y="139"/>
                </a:lnTo>
                <a:lnTo>
                  <a:pt x="3061" y="125"/>
                </a:lnTo>
                <a:lnTo>
                  <a:pt x="3068" y="112"/>
                </a:lnTo>
                <a:lnTo>
                  <a:pt x="3077" y="103"/>
                </a:lnTo>
                <a:lnTo>
                  <a:pt x="3085" y="96"/>
                </a:lnTo>
                <a:lnTo>
                  <a:pt x="3093" y="93"/>
                </a:lnTo>
                <a:lnTo>
                  <a:pt x="3102" y="89"/>
                </a:lnTo>
                <a:lnTo>
                  <a:pt x="3111" y="87"/>
                </a:lnTo>
                <a:lnTo>
                  <a:pt x="3122" y="87"/>
                </a:lnTo>
                <a:lnTo>
                  <a:pt x="3143" y="88"/>
                </a:lnTo>
                <a:lnTo>
                  <a:pt x="3178" y="91"/>
                </a:lnTo>
                <a:lnTo>
                  <a:pt x="3212" y="95"/>
                </a:lnTo>
                <a:lnTo>
                  <a:pt x="3235" y="96"/>
                </a:lnTo>
                <a:lnTo>
                  <a:pt x="3246" y="95"/>
                </a:lnTo>
                <a:lnTo>
                  <a:pt x="3255" y="94"/>
                </a:lnTo>
                <a:lnTo>
                  <a:pt x="3264" y="90"/>
                </a:lnTo>
                <a:lnTo>
                  <a:pt x="3271" y="87"/>
                </a:lnTo>
                <a:lnTo>
                  <a:pt x="3277" y="82"/>
                </a:lnTo>
                <a:lnTo>
                  <a:pt x="3282" y="76"/>
                </a:lnTo>
                <a:lnTo>
                  <a:pt x="3284" y="70"/>
                </a:lnTo>
                <a:lnTo>
                  <a:pt x="3284" y="63"/>
                </a:lnTo>
                <a:lnTo>
                  <a:pt x="3284" y="56"/>
                </a:lnTo>
                <a:lnTo>
                  <a:pt x="3280" y="50"/>
                </a:lnTo>
                <a:lnTo>
                  <a:pt x="3277" y="44"/>
                </a:lnTo>
                <a:lnTo>
                  <a:pt x="3270" y="39"/>
                </a:lnTo>
                <a:close/>
                <a:moveTo>
                  <a:pt x="2875" y="440"/>
                </a:moveTo>
                <a:lnTo>
                  <a:pt x="2875" y="440"/>
                </a:lnTo>
                <a:lnTo>
                  <a:pt x="2862" y="482"/>
                </a:lnTo>
                <a:lnTo>
                  <a:pt x="2850" y="516"/>
                </a:lnTo>
                <a:lnTo>
                  <a:pt x="2841" y="539"/>
                </a:lnTo>
                <a:lnTo>
                  <a:pt x="2836" y="549"/>
                </a:lnTo>
                <a:lnTo>
                  <a:pt x="2831" y="555"/>
                </a:lnTo>
                <a:lnTo>
                  <a:pt x="2817" y="573"/>
                </a:lnTo>
                <a:lnTo>
                  <a:pt x="2799" y="589"/>
                </a:lnTo>
                <a:lnTo>
                  <a:pt x="2780" y="604"/>
                </a:lnTo>
                <a:lnTo>
                  <a:pt x="2757" y="618"/>
                </a:lnTo>
                <a:lnTo>
                  <a:pt x="2742" y="625"/>
                </a:lnTo>
                <a:lnTo>
                  <a:pt x="2726" y="631"/>
                </a:lnTo>
                <a:lnTo>
                  <a:pt x="2713" y="633"/>
                </a:lnTo>
                <a:lnTo>
                  <a:pt x="2700" y="635"/>
                </a:lnTo>
                <a:lnTo>
                  <a:pt x="2689" y="633"/>
                </a:lnTo>
                <a:lnTo>
                  <a:pt x="2680" y="631"/>
                </a:lnTo>
                <a:lnTo>
                  <a:pt x="2670" y="626"/>
                </a:lnTo>
                <a:lnTo>
                  <a:pt x="2662" y="620"/>
                </a:lnTo>
                <a:lnTo>
                  <a:pt x="2655" y="612"/>
                </a:lnTo>
                <a:lnTo>
                  <a:pt x="2649" y="603"/>
                </a:lnTo>
                <a:lnTo>
                  <a:pt x="2646" y="592"/>
                </a:lnTo>
                <a:lnTo>
                  <a:pt x="2645" y="581"/>
                </a:lnTo>
                <a:lnTo>
                  <a:pt x="2645" y="568"/>
                </a:lnTo>
                <a:lnTo>
                  <a:pt x="2647" y="554"/>
                </a:lnTo>
                <a:lnTo>
                  <a:pt x="2650" y="539"/>
                </a:lnTo>
                <a:lnTo>
                  <a:pt x="2653" y="524"/>
                </a:lnTo>
                <a:lnTo>
                  <a:pt x="2659" y="508"/>
                </a:lnTo>
                <a:lnTo>
                  <a:pt x="2665" y="493"/>
                </a:lnTo>
                <a:lnTo>
                  <a:pt x="2672" y="475"/>
                </a:lnTo>
                <a:lnTo>
                  <a:pt x="2681" y="458"/>
                </a:lnTo>
                <a:lnTo>
                  <a:pt x="2690" y="442"/>
                </a:lnTo>
                <a:lnTo>
                  <a:pt x="2699" y="426"/>
                </a:lnTo>
                <a:lnTo>
                  <a:pt x="2708" y="412"/>
                </a:lnTo>
                <a:lnTo>
                  <a:pt x="2718" y="399"/>
                </a:lnTo>
                <a:lnTo>
                  <a:pt x="2727" y="388"/>
                </a:lnTo>
                <a:lnTo>
                  <a:pt x="2737" y="379"/>
                </a:lnTo>
                <a:lnTo>
                  <a:pt x="2746" y="370"/>
                </a:lnTo>
                <a:lnTo>
                  <a:pt x="2756" y="363"/>
                </a:lnTo>
                <a:lnTo>
                  <a:pt x="2775" y="352"/>
                </a:lnTo>
                <a:lnTo>
                  <a:pt x="2784" y="349"/>
                </a:lnTo>
                <a:lnTo>
                  <a:pt x="2795" y="345"/>
                </a:lnTo>
                <a:lnTo>
                  <a:pt x="2805" y="343"/>
                </a:lnTo>
                <a:lnTo>
                  <a:pt x="2814" y="340"/>
                </a:lnTo>
                <a:lnTo>
                  <a:pt x="2825" y="339"/>
                </a:lnTo>
                <a:lnTo>
                  <a:pt x="2835" y="339"/>
                </a:lnTo>
                <a:lnTo>
                  <a:pt x="2846" y="339"/>
                </a:lnTo>
                <a:lnTo>
                  <a:pt x="2862" y="340"/>
                </a:lnTo>
                <a:lnTo>
                  <a:pt x="2904" y="348"/>
                </a:lnTo>
                <a:lnTo>
                  <a:pt x="2875" y="440"/>
                </a:lnTo>
                <a:close/>
                <a:moveTo>
                  <a:pt x="2073" y="308"/>
                </a:moveTo>
                <a:lnTo>
                  <a:pt x="2073" y="308"/>
                </a:lnTo>
                <a:lnTo>
                  <a:pt x="2067" y="305"/>
                </a:lnTo>
                <a:lnTo>
                  <a:pt x="2060" y="301"/>
                </a:lnTo>
                <a:lnTo>
                  <a:pt x="2045" y="296"/>
                </a:lnTo>
                <a:lnTo>
                  <a:pt x="2027" y="293"/>
                </a:lnTo>
                <a:lnTo>
                  <a:pt x="2007" y="292"/>
                </a:lnTo>
                <a:lnTo>
                  <a:pt x="1992" y="293"/>
                </a:lnTo>
                <a:lnTo>
                  <a:pt x="1976" y="294"/>
                </a:lnTo>
                <a:lnTo>
                  <a:pt x="1962" y="296"/>
                </a:lnTo>
                <a:lnTo>
                  <a:pt x="1948" y="299"/>
                </a:lnTo>
                <a:lnTo>
                  <a:pt x="1933" y="302"/>
                </a:lnTo>
                <a:lnTo>
                  <a:pt x="1919" y="307"/>
                </a:lnTo>
                <a:lnTo>
                  <a:pt x="1906" y="313"/>
                </a:lnTo>
                <a:lnTo>
                  <a:pt x="1893" y="320"/>
                </a:lnTo>
                <a:lnTo>
                  <a:pt x="1880" y="327"/>
                </a:lnTo>
                <a:lnTo>
                  <a:pt x="1867" y="336"/>
                </a:lnTo>
                <a:lnTo>
                  <a:pt x="1855" y="345"/>
                </a:lnTo>
                <a:lnTo>
                  <a:pt x="1841" y="355"/>
                </a:lnTo>
                <a:lnTo>
                  <a:pt x="1830" y="365"/>
                </a:lnTo>
                <a:lnTo>
                  <a:pt x="1818" y="377"/>
                </a:lnTo>
                <a:lnTo>
                  <a:pt x="1807" y="390"/>
                </a:lnTo>
                <a:lnTo>
                  <a:pt x="1795" y="404"/>
                </a:lnTo>
                <a:lnTo>
                  <a:pt x="1777" y="429"/>
                </a:lnTo>
                <a:lnTo>
                  <a:pt x="1762" y="454"/>
                </a:lnTo>
                <a:lnTo>
                  <a:pt x="1747" y="479"/>
                </a:lnTo>
                <a:lnTo>
                  <a:pt x="1737" y="502"/>
                </a:lnTo>
                <a:lnTo>
                  <a:pt x="1728" y="527"/>
                </a:lnTo>
                <a:lnTo>
                  <a:pt x="1721" y="552"/>
                </a:lnTo>
                <a:lnTo>
                  <a:pt x="1717" y="577"/>
                </a:lnTo>
                <a:lnTo>
                  <a:pt x="1716" y="603"/>
                </a:lnTo>
                <a:lnTo>
                  <a:pt x="1717" y="614"/>
                </a:lnTo>
                <a:lnTo>
                  <a:pt x="1719" y="625"/>
                </a:lnTo>
                <a:lnTo>
                  <a:pt x="1720" y="636"/>
                </a:lnTo>
                <a:lnTo>
                  <a:pt x="1722" y="645"/>
                </a:lnTo>
                <a:lnTo>
                  <a:pt x="1726" y="654"/>
                </a:lnTo>
                <a:lnTo>
                  <a:pt x="1729" y="661"/>
                </a:lnTo>
                <a:lnTo>
                  <a:pt x="1734" y="668"/>
                </a:lnTo>
                <a:lnTo>
                  <a:pt x="1739" y="674"/>
                </a:lnTo>
                <a:lnTo>
                  <a:pt x="1745" y="680"/>
                </a:lnTo>
                <a:lnTo>
                  <a:pt x="1752" y="684"/>
                </a:lnTo>
                <a:lnTo>
                  <a:pt x="1759" y="688"/>
                </a:lnTo>
                <a:lnTo>
                  <a:pt x="1768" y="691"/>
                </a:lnTo>
                <a:lnTo>
                  <a:pt x="1776" y="693"/>
                </a:lnTo>
                <a:lnTo>
                  <a:pt x="1785" y="695"/>
                </a:lnTo>
                <a:lnTo>
                  <a:pt x="1795" y="697"/>
                </a:lnTo>
                <a:lnTo>
                  <a:pt x="1806" y="697"/>
                </a:lnTo>
                <a:lnTo>
                  <a:pt x="1819" y="697"/>
                </a:lnTo>
                <a:lnTo>
                  <a:pt x="1832" y="694"/>
                </a:lnTo>
                <a:lnTo>
                  <a:pt x="1846" y="693"/>
                </a:lnTo>
                <a:lnTo>
                  <a:pt x="1861" y="689"/>
                </a:lnTo>
                <a:lnTo>
                  <a:pt x="1876" y="686"/>
                </a:lnTo>
                <a:lnTo>
                  <a:pt x="1890" y="681"/>
                </a:lnTo>
                <a:lnTo>
                  <a:pt x="1921" y="669"/>
                </a:lnTo>
                <a:lnTo>
                  <a:pt x="1955" y="654"/>
                </a:lnTo>
                <a:lnTo>
                  <a:pt x="1988" y="636"/>
                </a:lnTo>
                <a:lnTo>
                  <a:pt x="2023" y="613"/>
                </a:lnTo>
                <a:lnTo>
                  <a:pt x="2060" y="588"/>
                </a:lnTo>
                <a:lnTo>
                  <a:pt x="2039" y="568"/>
                </a:lnTo>
                <a:lnTo>
                  <a:pt x="2004" y="588"/>
                </a:lnTo>
                <a:lnTo>
                  <a:pt x="1971" y="605"/>
                </a:lnTo>
                <a:lnTo>
                  <a:pt x="1945" y="617"/>
                </a:lnTo>
                <a:lnTo>
                  <a:pt x="1923" y="626"/>
                </a:lnTo>
                <a:lnTo>
                  <a:pt x="1908" y="631"/>
                </a:lnTo>
                <a:lnTo>
                  <a:pt x="1894" y="635"/>
                </a:lnTo>
                <a:lnTo>
                  <a:pt x="1881" y="636"/>
                </a:lnTo>
                <a:lnTo>
                  <a:pt x="1868" y="637"/>
                </a:lnTo>
                <a:lnTo>
                  <a:pt x="1856" y="636"/>
                </a:lnTo>
                <a:lnTo>
                  <a:pt x="1845" y="633"/>
                </a:lnTo>
                <a:lnTo>
                  <a:pt x="1836" y="630"/>
                </a:lnTo>
                <a:lnTo>
                  <a:pt x="1828" y="624"/>
                </a:lnTo>
                <a:lnTo>
                  <a:pt x="1825" y="620"/>
                </a:lnTo>
                <a:lnTo>
                  <a:pt x="1822" y="616"/>
                </a:lnTo>
                <a:lnTo>
                  <a:pt x="1819" y="606"/>
                </a:lnTo>
                <a:lnTo>
                  <a:pt x="1815" y="593"/>
                </a:lnTo>
                <a:lnTo>
                  <a:pt x="1815" y="577"/>
                </a:lnTo>
                <a:lnTo>
                  <a:pt x="1816" y="555"/>
                </a:lnTo>
                <a:lnTo>
                  <a:pt x="1820" y="530"/>
                </a:lnTo>
                <a:lnTo>
                  <a:pt x="1915" y="496"/>
                </a:lnTo>
                <a:lnTo>
                  <a:pt x="1948" y="483"/>
                </a:lnTo>
                <a:lnTo>
                  <a:pt x="1970" y="474"/>
                </a:lnTo>
                <a:lnTo>
                  <a:pt x="2002" y="458"/>
                </a:lnTo>
                <a:lnTo>
                  <a:pt x="2030" y="443"/>
                </a:lnTo>
                <a:lnTo>
                  <a:pt x="2051" y="429"/>
                </a:lnTo>
                <a:lnTo>
                  <a:pt x="2061" y="420"/>
                </a:lnTo>
                <a:lnTo>
                  <a:pt x="2068" y="413"/>
                </a:lnTo>
                <a:lnTo>
                  <a:pt x="2080" y="399"/>
                </a:lnTo>
                <a:lnTo>
                  <a:pt x="2085" y="392"/>
                </a:lnTo>
                <a:lnTo>
                  <a:pt x="2088" y="383"/>
                </a:lnTo>
                <a:lnTo>
                  <a:pt x="2092" y="376"/>
                </a:lnTo>
                <a:lnTo>
                  <a:pt x="2093" y="369"/>
                </a:lnTo>
                <a:lnTo>
                  <a:pt x="2095" y="362"/>
                </a:lnTo>
                <a:lnTo>
                  <a:pt x="2095" y="354"/>
                </a:lnTo>
                <a:lnTo>
                  <a:pt x="2095" y="346"/>
                </a:lnTo>
                <a:lnTo>
                  <a:pt x="2094" y="340"/>
                </a:lnTo>
                <a:lnTo>
                  <a:pt x="2092" y="333"/>
                </a:lnTo>
                <a:lnTo>
                  <a:pt x="2089" y="328"/>
                </a:lnTo>
                <a:lnTo>
                  <a:pt x="2086" y="323"/>
                </a:lnTo>
                <a:lnTo>
                  <a:pt x="2082" y="318"/>
                </a:lnTo>
                <a:lnTo>
                  <a:pt x="2078" y="313"/>
                </a:lnTo>
                <a:lnTo>
                  <a:pt x="2073" y="308"/>
                </a:lnTo>
                <a:close/>
                <a:moveTo>
                  <a:pt x="1974" y="427"/>
                </a:moveTo>
                <a:lnTo>
                  <a:pt x="1974" y="427"/>
                </a:lnTo>
                <a:lnTo>
                  <a:pt x="1961" y="437"/>
                </a:lnTo>
                <a:lnTo>
                  <a:pt x="1946" y="446"/>
                </a:lnTo>
                <a:lnTo>
                  <a:pt x="1931" y="456"/>
                </a:lnTo>
                <a:lnTo>
                  <a:pt x="1913" y="465"/>
                </a:lnTo>
                <a:lnTo>
                  <a:pt x="1894" y="474"/>
                </a:lnTo>
                <a:lnTo>
                  <a:pt x="1874" y="483"/>
                </a:lnTo>
                <a:lnTo>
                  <a:pt x="1827" y="500"/>
                </a:lnTo>
                <a:lnTo>
                  <a:pt x="1834" y="474"/>
                </a:lnTo>
                <a:lnTo>
                  <a:pt x="1843" y="448"/>
                </a:lnTo>
                <a:lnTo>
                  <a:pt x="1855" y="421"/>
                </a:lnTo>
                <a:lnTo>
                  <a:pt x="1867" y="395"/>
                </a:lnTo>
                <a:lnTo>
                  <a:pt x="1877" y="380"/>
                </a:lnTo>
                <a:lnTo>
                  <a:pt x="1889" y="365"/>
                </a:lnTo>
                <a:lnTo>
                  <a:pt x="1901" y="354"/>
                </a:lnTo>
                <a:lnTo>
                  <a:pt x="1915" y="344"/>
                </a:lnTo>
                <a:lnTo>
                  <a:pt x="1925" y="338"/>
                </a:lnTo>
                <a:lnTo>
                  <a:pt x="1937" y="333"/>
                </a:lnTo>
                <a:lnTo>
                  <a:pt x="1948" y="331"/>
                </a:lnTo>
                <a:lnTo>
                  <a:pt x="1958" y="331"/>
                </a:lnTo>
                <a:lnTo>
                  <a:pt x="1969" y="331"/>
                </a:lnTo>
                <a:lnTo>
                  <a:pt x="1979" y="333"/>
                </a:lnTo>
                <a:lnTo>
                  <a:pt x="1987" y="337"/>
                </a:lnTo>
                <a:lnTo>
                  <a:pt x="1994" y="343"/>
                </a:lnTo>
                <a:lnTo>
                  <a:pt x="2000" y="349"/>
                </a:lnTo>
                <a:lnTo>
                  <a:pt x="2004" y="356"/>
                </a:lnTo>
                <a:lnTo>
                  <a:pt x="2007" y="364"/>
                </a:lnTo>
                <a:lnTo>
                  <a:pt x="2007" y="374"/>
                </a:lnTo>
                <a:lnTo>
                  <a:pt x="2007" y="381"/>
                </a:lnTo>
                <a:lnTo>
                  <a:pt x="2006" y="388"/>
                </a:lnTo>
                <a:lnTo>
                  <a:pt x="2002" y="394"/>
                </a:lnTo>
                <a:lnTo>
                  <a:pt x="1999" y="401"/>
                </a:lnTo>
                <a:lnTo>
                  <a:pt x="1994" y="407"/>
                </a:lnTo>
                <a:lnTo>
                  <a:pt x="1989" y="414"/>
                </a:lnTo>
                <a:lnTo>
                  <a:pt x="1974" y="42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222945" y="301871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14925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3"/>
          <p:cNvSpPr>
            <a:spLocks noEditPoints="1"/>
          </p:cNvSpPr>
          <p:nvPr userDrawn="1"/>
        </p:nvSpPr>
        <p:spPr bwMode="auto">
          <a:xfrm>
            <a:off x="7658100" y="317500"/>
            <a:ext cx="1236663" cy="263525"/>
          </a:xfrm>
          <a:custGeom>
            <a:avLst/>
            <a:gdLst>
              <a:gd name="T0" fmla="*/ 2147483646 w 3284"/>
              <a:gd name="T1" fmla="*/ 2147483646 h 699"/>
              <a:gd name="T2" fmla="*/ 2147483646 w 3284"/>
              <a:gd name="T3" fmla="*/ 2147483646 h 699"/>
              <a:gd name="T4" fmla="*/ 2147483646 w 3284"/>
              <a:gd name="T5" fmla="*/ 2147483646 h 699"/>
              <a:gd name="T6" fmla="*/ 2147483646 w 3284"/>
              <a:gd name="T7" fmla="*/ 2147483646 h 699"/>
              <a:gd name="T8" fmla="*/ 2147483646 w 3284"/>
              <a:gd name="T9" fmla="*/ 2147483646 h 699"/>
              <a:gd name="T10" fmla="*/ 2147483646 w 3284"/>
              <a:gd name="T11" fmla="*/ 2147483646 h 699"/>
              <a:gd name="T12" fmla="*/ 2147483646 w 3284"/>
              <a:gd name="T13" fmla="*/ 2147483646 h 699"/>
              <a:gd name="T14" fmla="*/ 2147483646 w 3284"/>
              <a:gd name="T15" fmla="*/ 2147483646 h 699"/>
              <a:gd name="T16" fmla="*/ 0 w 3284"/>
              <a:gd name="T17" fmla="*/ 2147483646 h 699"/>
              <a:gd name="T18" fmla="*/ 2147483646 w 3284"/>
              <a:gd name="T19" fmla="*/ 2147483646 h 699"/>
              <a:gd name="T20" fmla="*/ 2147483646 w 3284"/>
              <a:gd name="T21" fmla="*/ 2147483646 h 699"/>
              <a:gd name="T22" fmla="*/ 2147483646 w 3284"/>
              <a:gd name="T23" fmla="*/ 2147483646 h 699"/>
              <a:gd name="T24" fmla="*/ 2147483646 w 3284"/>
              <a:gd name="T25" fmla="*/ 2147483646 h 699"/>
              <a:gd name="T26" fmla="*/ 2147483646 w 3284"/>
              <a:gd name="T27" fmla="*/ 2147483646 h 699"/>
              <a:gd name="T28" fmla="*/ 2147483646 w 3284"/>
              <a:gd name="T29" fmla="*/ 2147483646 h 699"/>
              <a:gd name="T30" fmla="*/ 2147483646 w 3284"/>
              <a:gd name="T31" fmla="*/ 2147483646 h 699"/>
              <a:gd name="T32" fmla="*/ 2147483646 w 3284"/>
              <a:gd name="T33" fmla="*/ 2147483646 h 699"/>
              <a:gd name="T34" fmla="*/ 2147483646 w 3284"/>
              <a:gd name="T35" fmla="*/ 2147483646 h 699"/>
              <a:gd name="T36" fmla="*/ 2147483646 w 3284"/>
              <a:gd name="T37" fmla="*/ 2147483646 h 699"/>
              <a:gd name="T38" fmla="*/ 2147483646 w 3284"/>
              <a:gd name="T39" fmla="*/ 2147483646 h 699"/>
              <a:gd name="T40" fmla="*/ 2147483646 w 3284"/>
              <a:gd name="T41" fmla="*/ 2147483646 h 699"/>
              <a:gd name="T42" fmla="*/ 2147483646 w 3284"/>
              <a:gd name="T43" fmla="*/ 2147483646 h 699"/>
              <a:gd name="T44" fmla="*/ 2147483646 w 3284"/>
              <a:gd name="T45" fmla="*/ 2147483646 h 699"/>
              <a:gd name="T46" fmla="*/ 2147483646 w 3284"/>
              <a:gd name="T47" fmla="*/ 2147483646 h 699"/>
              <a:gd name="T48" fmla="*/ 2147483646 w 3284"/>
              <a:gd name="T49" fmla="*/ 2147483646 h 699"/>
              <a:gd name="T50" fmla="*/ 2147483646 w 3284"/>
              <a:gd name="T51" fmla="*/ 2147483646 h 699"/>
              <a:gd name="T52" fmla="*/ 2147483646 w 3284"/>
              <a:gd name="T53" fmla="*/ 2147483646 h 699"/>
              <a:gd name="T54" fmla="*/ 2147483646 w 3284"/>
              <a:gd name="T55" fmla="*/ 2147483646 h 699"/>
              <a:gd name="T56" fmla="*/ 2147483646 w 3284"/>
              <a:gd name="T57" fmla="*/ 2147483646 h 699"/>
              <a:gd name="T58" fmla="*/ 2147483646 w 3284"/>
              <a:gd name="T59" fmla="*/ 2147483646 h 699"/>
              <a:gd name="T60" fmla="*/ 2147483646 w 3284"/>
              <a:gd name="T61" fmla="*/ 2147483646 h 699"/>
              <a:gd name="T62" fmla="*/ 2147483646 w 3284"/>
              <a:gd name="T63" fmla="*/ 2147483646 h 699"/>
              <a:gd name="T64" fmla="*/ 2147483646 w 3284"/>
              <a:gd name="T65" fmla="*/ 2147483646 h 699"/>
              <a:gd name="T66" fmla="*/ 2147483646 w 3284"/>
              <a:gd name="T67" fmla="*/ 2147483646 h 699"/>
              <a:gd name="T68" fmla="*/ 2147483646 w 3284"/>
              <a:gd name="T69" fmla="*/ 2147483646 h 699"/>
              <a:gd name="T70" fmla="*/ 2147483646 w 3284"/>
              <a:gd name="T71" fmla="*/ 2147483646 h 699"/>
              <a:gd name="T72" fmla="*/ 2147483646 w 3284"/>
              <a:gd name="T73" fmla="*/ 2147483646 h 699"/>
              <a:gd name="T74" fmla="*/ 2147483646 w 3284"/>
              <a:gd name="T75" fmla="*/ 2147483646 h 699"/>
              <a:gd name="T76" fmla="*/ 2147483646 w 3284"/>
              <a:gd name="T77" fmla="*/ 2147483646 h 699"/>
              <a:gd name="T78" fmla="*/ 2147483646 w 3284"/>
              <a:gd name="T79" fmla="*/ 2147483646 h 699"/>
              <a:gd name="T80" fmla="*/ 2147483646 w 3284"/>
              <a:gd name="T81" fmla="*/ 2147483646 h 699"/>
              <a:gd name="T82" fmla="*/ 2147483646 w 3284"/>
              <a:gd name="T83" fmla="*/ 2147483646 h 699"/>
              <a:gd name="T84" fmla="*/ 2147483646 w 3284"/>
              <a:gd name="T85" fmla="*/ 2147483646 h 699"/>
              <a:gd name="T86" fmla="*/ 2147483646 w 3284"/>
              <a:gd name="T87" fmla="*/ 2147483646 h 699"/>
              <a:gd name="T88" fmla="*/ 2147483646 w 3284"/>
              <a:gd name="T89" fmla="*/ 2147483646 h 699"/>
              <a:gd name="T90" fmla="*/ 2147483646 w 3284"/>
              <a:gd name="T91" fmla="*/ 2147483646 h 699"/>
              <a:gd name="T92" fmla="*/ 2147483646 w 3284"/>
              <a:gd name="T93" fmla="*/ 2147483646 h 699"/>
              <a:gd name="T94" fmla="*/ 2147483646 w 3284"/>
              <a:gd name="T95" fmla="*/ 2147483646 h 699"/>
              <a:gd name="T96" fmla="*/ 2147483646 w 3284"/>
              <a:gd name="T97" fmla="*/ 2147483646 h 699"/>
              <a:gd name="T98" fmla="*/ 2147483646 w 3284"/>
              <a:gd name="T99" fmla="*/ 2147483646 h 699"/>
              <a:gd name="T100" fmla="*/ 2147483646 w 3284"/>
              <a:gd name="T101" fmla="*/ 2147483646 h 699"/>
              <a:gd name="T102" fmla="*/ 2147483646 w 3284"/>
              <a:gd name="T103" fmla="*/ 2147483646 h 699"/>
              <a:gd name="T104" fmla="*/ 2147483646 w 3284"/>
              <a:gd name="T105" fmla="*/ 2147483646 h 699"/>
              <a:gd name="T106" fmla="*/ 2147483646 w 3284"/>
              <a:gd name="T107" fmla="*/ 2147483646 h 699"/>
              <a:gd name="T108" fmla="*/ 2147483646 w 3284"/>
              <a:gd name="T109" fmla="*/ 2147483646 h 699"/>
              <a:gd name="T110" fmla="*/ 2147483646 w 3284"/>
              <a:gd name="T111" fmla="*/ 2147483646 h 699"/>
              <a:gd name="T112" fmla="*/ 2147483646 w 3284"/>
              <a:gd name="T113" fmla="*/ 2147483646 h 699"/>
              <a:gd name="T114" fmla="*/ 2147483646 w 3284"/>
              <a:gd name="T115" fmla="*/ 2147483646 h 699"/>
              <a:gd name="T116" fmla="*/ 2147483646 w 3284"/>
              <a:gd name="T117" fmla="*/ 2147483646 h 699"/>
              <a:gd name="T118" fmla="*/ 2147483646 w 3284"/>
              <a:gd name="T119" fmla="*/ 2147483646 h 699"/>
              <a:gd name="T120" fmla="*/ 2147483646 w 3284"/>
              <a:gd name="T121" fmla="*/ 2147483646 h 699"/>
              <a:gd name="T122" fmla="*/ 2147483646 w 3284"/>
              <a:gd name="T123" fmla="*/ 2147483646 h 699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3284" h="699">
                <a:moveTo>
                  <a:pt x="1771" y="321"/>
                </a:moveTo>
                <a:lnTo>
                  <a:pt x="1771" y="321"/>
                </a:lnTo>
                <a:lnTo>
                  <a:pt x="1776" y="317"/>
                </a:lnTo>
                <a:lnTo>
                  <a:pt x="1779" y="312"/>
                </a:lnTo>
                <a:lnTo>
                  <a:pt x="1782" y="306"/>
                </a:lnTo>
                <a:lnTo>
                  <a:pt x="1783" y="300"/>
                </a:lnTo>
                <a:lnTo>
                  <a:pt x="1782" y="294"/>
                </a:lnTo>
                <a:lnTo>
                  <a:pt x="1779" y="288"/>
                </a:lnTo>
                <a:lnTo>
                  <a:pt x="1776" y="283"/>
                </a:lnTo>
                <a:lnTo>
                  <a:pt x="1771" y="278"/>
                </a:lnTo>
                <a:lnTo>
                  <a:pt x="1764" y="275"/>
                </a:lnTo>
                <a:lnTo>
                  <a:pt x="1757" y="271"/>
                </a:lnTo>
                <a:lnTo>
                  <a:pt x="1748" y="270"/>
                </a:lnTo>
                <a:lnTo>
                  <a:pt x="1740" y="269"/>
                </a:lnTo>
                <a:lnTo>
                  <a:pt x="1734" y="270"/>
                </a:lnTo>
                <a:lnTo>
                  <a:pt x="1727" y="271"/>
                </a:lnTo>
                <a:lnTo>
                  <a:pt x="1713" y="276"/>
                </a:lnTo>
                <a:lnTo>
                  <a:pt x="1696" y="283"/>
                </a:lnTo>
                <a:lnTo>
                  <a:pt x="1678" y="295"/>
                </a:lnTo>
                <a:lnTo>
                  <a:pt x="1659" y="308"/>
                </a:lnTo>
                <a:lnTo>
                  <a:pt x="1641" y="323"/>
                </a:lnTo>
                <a:lnTo>
                  <a:pt x="1623" y="337"/>
                </a:lnTo>
                <a:lnTo>
                  <a:pt x="1605" y="352"/>
                </a:lnTo>
                <a:lnTo>
                  <a:pt x="1589" y="369"/>
                </a:lnTo>
                <a:lnTo>
                  <a:pt x="1572" y="386"/>
                </a:lnTo>
                <a:lnTo>
                  <a:pt x="1555" y="404"/>
                </a:lnTo>
                <a:lnTo>
                  <a:pt x="1540" y="421"/>
                </a:lnTo>
                <a:lnTo>
                  <a:pt x="1566" y="338"/>
                </a:lnTo>
                <a:lnTo>
                  <a:pt x="1572" y="317"/>
                </a:lnTo>
                <a:lnTo>
                  <a:pt x="1574" y="306"/>
                </a:lnTo>
                <a:lnTo>
                  <a:pt x="1574" y="303"/>
                </a:lnTo>
                <a:lnTo>
                  <a:pt x="1573" y="300"/>
                </a:lnTo>
                <a:lnTo>
                  <a:pt x="1571" y="298"/>
                </a:lnTo>
                <a:lnTo>
                  <a:pt x="1568" y="296"/>
                </a:lnTo>
                <a:lnTo>
                  <a:pt x="1560" y="293"/>
                </a:lnTo>
                <a:lnTo>
                  <a:pt x="1551" y="292"/>
                </a:lnTo>
                <a:lnTo>
                  <a:pt x="1534" y="293"/>
                </a:lnTo>
                <a:lnTo>
                  <a:pt x="1514" y="298"/>
                </a:lnTo>
                <a:lnTo>
                  <a:pt x="1489" y="306"/>
                </a:lnTo>
                <a:lnTo>
                  <a:pt x="1462" y="315"/>
                </a:lnTo>
                <a:lnTo>
                  <a:pt x="1433" y="330"/>
                </a:lnTo>
                <a:lnTo>
                  <a:pt x="1404" y="346"/>
                </a:lnTo>
                <a:lnTo>
                  <a:pt x="1375" y="365"/>
                </a:lnTo>
                <a:lnTo>
                  <a:pt x="1346" y="388"/>
                </a:lnTo>
                <a:lnTo>
                  <a:pt x="1365" y="404"/>
                </a:lnTo>
                <a:lnTo>
                  <a:pt x="1406" y="374"/>
                </a:lnTo>
                <a:lnTo>
                  <a:pt x="1422" y="363"/>
                </a:lnTo>
                <a:lnTo>
                  <a:pt x="1433" y="357"/>
                </a:lnTo>
                <a:lnTo>
                  <a:pt x="1449" y="350"/>
                </a:lnTo>
                <a:lnTo>
                  <a:pt x="1455" y="348"/>
                </a:lnTo>
                <a:lnTo>
                  <a:pt x="1460" y="348"/>
                </a:lnTo>
                <a:lnTo>
                  <a:pt x="1466" y="348"/>
                </a:lnTo>
                <a:lnTo>
                  <a:pt x="1471" y="350"/>
                </a:lnTo>
                <a:lnTo>
                  <a:pt x="1473" y="354"/>
                </a:lnTo>
                <a:lnTo>
                  <a:pt x="1474" y="358"/>
                </a:lnTo>
                <a:lnTo>
                  <a:pt x="1472" y="368"/>
                </a:lnTo>
                <a:lnTo>
                  <a:pt x="1468" y="384"/>
                </a:lnTo>
                <a:lnTo>
                  <a:pt x="1443" y="469"/>
                </a:lnTo>
                <a:lnTo>
                  <a:pt x="1415" y="560"/>
                </a:lnTo>
                <a:lnTo>
                  <a:pt x="1372" y="685"/>
                </a:lnTo>
                <a:lnTo>
                  <a:pt x="1462" y="685"/>
                </a:lnTo>
                <a:lnTo>
                  <a:pt x="1490" y="594"/>
                </a:lnTo>
                <a:lnTo>
                  <a:pt x="1503" y="552"/>
                </a:lnTo>
                <a:lnTo>
                  <a:pt x="1514" y="520"/>
                </a:lnTo>
                <a:lnTo>
                  <a:pt x="1523" y="495"/>
                </a:lnTo>
                <a:lnTo>
                  <a:pt x="1530" y="479"/>
                </a:lnTo>
                <a:lnTo>
                  <a:pt x="1539" y="465"/>
                </a:lnTo>
                <a:lnTo>
                  <a:pt x="1548" y="451"/>
                </a:lnTo>
                <a:lnTo>
                  <a:pt x="1561" y="436"/>
                </a:lnTo>
                <a:lnTo>
                  <a:pt x="1577" y="420"/>
                </a:lnTo>
                <a:lnTo>
                  <a:pt x="1593" y="405"/>
                </a:lnTo>
                <a:lnTo>
                  <a:pt x="1609" y="390"/>
                </a:lnTo>
                <a:lnTo>
                  <a:pt x="1624" y="380"/>
                </a:lnTo>
                <a:lnTo>
                  <a:pt x="1639" y="370"/>
                </a:lnTo>
                <a:lnTo>
                  <a:pt x="1654" y="362"/>
                </a:lnTo>
                <a:lnTo>
                  <a:pt x="1671" y="355"/>
                </a:lnTo>
                <a:lnTo>
                  <a:pt x="1690" y="349"/>
                </a:lnTo>
                <a:lnTo>
                  <a:pt x="1712" y="342"/>
                </a:lnTo>
                <a:lnTo>
                  <a:pt x="1733" y="337"/>
                </a:lnTo>
                <a:lnTo>
                  <a:pt x="1751" y="331"/>
                </a:lnTo>
                <a:lnTo>
                  <a:pt x="1763" y="326"/>
                </a:lnTo>
                <a:lnTo>
                  <a:pt x="1771" y="321"/>
                </a:lnTo>
                <a:close/>
                <a:moveTo>
                  <a:pt x="633" y="130"/>
                </a:moveTo>
                <a:lnTo>
                  <a:pt x="633" y="130"/>
                </a:lnTo>
                <a:lnTo>
                  <a:pt x="631" y="135"/>
                </a:lnTo>
                <a:lnTo>
                  <a:pt x="631" y="139"/>
                </a:lnTo>
                <a:lnTo>
                  <a:pt x="633" y="143"/>
                </a:lnTo>
                <a:lnTo>
                  <a:pt x="635" y="146"/>
                </a:lnTo>
                <a:lnTo>
                  <a:pt x="639" y="149"/>
                </a:lnTo>
                <a:lnTo>
                  <a:pt x="642" y="151"/>
                </a:lnTo>
                <a:lnTo>
                  <a:pt x="646" y="153"/>
                </a:lnTo>
                <a:lnTo>
                  <a:pt x="650" y="155"/>
                </a:lnTo>
                <a:lnTo>
                  <a:pt x="655" y="155"/>
                </a:lnTo>
                <a:lnTo>
                  <a:pt x="664" y="153"/>
                </a:lnTo>
                <a:lnTo>
                  <a:pt x="670" y="150"/>
                </a:lnTo>
                <a:lnTo>
                  <a:pt x="677" y="145"/>
                </a:lnTo>
                <a:lnTo>
                  <a:pt x="683" y="140"/>
                </a:lnTo>
                <a:lnTo>
                  <a:pt x="829" y="0"/>
                </a:lnTo>
                <a:lnTo>
                  <a:pt x="720" y="0"/>
                </a:lnTo>
                <a:lnTo>
                  <a:pt x="633" y="130"/>
                </a:lnTo>
                <a:close/>
                <a:moveTo>
                  <a:pt x="627" y="190"/>
                </a:moveTo>
                <a:lnTo>
                  <a:pt x="627" y="190"/>
                </a:lnTo>
                <a:lnTo>
                  <a:pt x="605" y="174"/>
                </a:lnTo>
                <a:lnTo>
                  <a:pt x="581" y="159"/>
                </a:lnTo>
                <a:lnTo>
                  <a:pt x="556" y="149"/>
                </a:lnTo>
                <a:lnTo>
                  <a:pt x="529" y="138"/>
                </a:lnTo>
                <a:lnTo>
                  <a:pt x="500" y="131"/>
                </a:lnTo>
                <a:lnTo>
                  <a:pt x="470" y="126"/>
                </a:lnTo>
                <a:lnTo>
                  <a:pt x="437" y="122"/>
                </a:lnTo>
                <a:lnTo>
                  <a:pt x="404" y="121"/>
                </a:lnTo>
                <a:lnTo>
                  <a:pt x="375" y="122"/>
                </a:lnTo>
                <a:lnTo>
                  <a:pt x="348" y="124"/>
                </a:lnTo>
                <a:lnTo>
                  <a:pt x="320" y="127"/>
                </a:lnTo>
                <a:lnTo>
                  <a:pt x="294" y="132"/>
                </a:lnTo>
                <a:lnTo>
                  <a:pt x="269" y="139"/>
                </a:lnTo>
                <a:lnTo>
                  <a:pt x="244" y="146"/>
                </a:lnTo>
                <a:lnTo>
                  <a:pt x="220" y="155"/>
                </a:lnTo>
                <a:lnTo>
                  <a:pt x="196" y="165"/>
                </a:lnTo>
                <a:lnTo>
                  <a:pt x="174" y="177"/>
                </a:lnTo>
                <a:lnTo>
                  <a:pt x="152" y="189"/>
                </a:lnTo>
                <a:lnTo>
                  <a:pt x="132" y="203"/>
                </a:lnTo>
                <a:lnTo>
                  <a:pt x="114" y="218"/>
                </a:lnTo>
                <a:lnTo>
                  <a:pt x="96" y="233"/>
                </a:lnTo>
                <a:lnTo>
                  <a:pt x="79" y="249"/>
                </a:lnTo>
                <a:lnTo>
                  <a:pt x="65" y="267"/>
                </a:lnTo>
                <a:lnTo>
                  <a:pt x="51" y="284"/>
                </a:lnTo>
                <a:lnTo>
                  <a:pt x="39" y="303"/>
                </a:lnTo>
                <a:lnTo>
                  <a:pt x="28" y="323"/>
                </a:lnTo>
                <a:lnTo>
                  <a:pt x="20" y="342"/>
                </a:lnTo>
                <a:lnTo>
                  <a:pt x="11" y="361"/>
                </a:lnTo>
                <a:lnTo>
                  <a:pt x="7" y="380"/>
                </a:lnTo>
                <a:lnTo>
                  <a:pt x="2" y="400"/>
                </a:lnTo>
                <a:lnTo>
                  <a:pt x="0" y="419"/>
                </a:lnTo>
                <a:lnTo>
                  <a:pt x="0" y="439"/>
                </a:lnTo>
                <a:lnTo>
                  <a:pt x="0" y="451"/>
                </a:lnTo>
                <a:lnTo>
                  <a:pt x="1" y="463"/>
                </a:lnTo>
                <a:lnTo>
                  <a:pt x="4" y="475"/>
                </a:lnTo>
                <a:lnTo>
                  <a:pt x="8" y="487"/>
                </a:lnTo>
                <a:lnTo>
                  <a:pt x="13" y="499"/>
                </a:lnTo>
                <a:lnTo>
                  <a:pt x="19" y="510"/>
                </a:lnTo>
                <a:lnTo>
                  <a:pt x="26" y="521"/>
                </a:lnTo>
                <a:lnTo>
                  <a:pt x="34" y="533"/>
                </a:lnTo>
                <a:lnTo>
                  <a:pt x="40" y="541"/>
                </a:lnTo>
                <a:lnTo>
                  <a:pt x="46" y="548"/>
                </a:lnTo>
                <a:lnTo>
                  <a:pt x="53" y="552"/>
                </a:lnTo>
                <a:lnTo>
                  <a:pt x="59" y="557"/>
                </a:lnTo>
                <a:lnTo>
                  <a:pt x="66" y="561"/>
                </a:lnTo>
                <a:lnTo>
                  <a:pt x="73" y="563"/>
                </a:lnTo>
                <a:lnTo>
                  <a:pt x="79" y="564"/>
                </a:lnTo>
                <a:lnTo>
                  <a:pt x="87" y="566"/>
                </a:lnTo>
                <a:lnTo>
                  <a:pt x="93" y="564"/>
                </a:lnTo>
                <a:lnTo>
                  <a:pt x="97" y="563"/>
                </a:lnTo>
                <a:lnTo>
                  <a:pt x="103" y="561"/>
                </a:lnTo>
                <a:lnTo>
                  <a:pt x="108" y="557"/>
                </a:lnTo>
                <a:lnTo>
                  <a:pt x="112" y="552"/>
                </a:lnTo>
                <a:lnTo>
                  <a:pt x="115" y="548"/>
                </a:lnTo>
                <a:lnTo>
                  <a:pt x="116" y="543"/>
                </a:lnTo>
                <a:lnTo>
                  <a:pt x="118" y="537"/>
                </a:lnTo>
                <a:lnTo>
                  <a:pt x="116" y="529"/>
                </a:lnTo>
                <a:lnTo>
                  <a:pt x="113" y="523"/>
                </a:lnTo>
                <a:lnTo>
                  <a:pt x="104" y="516"/>
                </a:lnTo>
                <a:lnTo>
                  <a:pt x="91" y="507"/>
                </a:lnTo>
                <a:lnTo>
                  <a:pt x="78" y="500"/>
                </a:lnTo>
                <a:lnTo>
                  <a:pt x="66" y="492"/>
                </a:lnTo>
                <a:lnTo>
                  <a:pt x="57" y="482"/>
                </a:lnTo>
                <a:lnTo>
                  <a:pt x="48" y="471"/>
                </a:lnTo>
                <a:lnTo>
                  <a:pt x="42" y="461"/>
                </a:lnTo>
                <a:lnTo>
                  <a:pt x="38" y="448"/>
                </a:lnTo>
                <a:lnTo>
                  <a:pt x="35" y="435"/>
                </a:lnTo>
                <a:lnTo>
                  <a:pt x="34" y="420"/>
                </a:lnTo>
                <a:lnTo>
                  <a:pt x="35" y="405"/>
                </a:lnTo>
                <a:lnTo>
                  <a:pt x="38" y="389"/>
                </a:lnTo>
                <a:lnTo>
                  <a:pt x="41" y="374"/>
                </a:lnTo>
                <a:lnTo>
                  <a:pt x="46" y="358"/>
                </a:lnTo>
                <a:lnTo>
                  <a:pt x="53" y="343"/>
                </a:lnTo>
                <a:lnTo>
                  <a:pt x="60" y="327"/>
                </a:lnTo>
                <a:lnTo>
                  <a:pt x="70" y="311"/>
                </a:lnTo>
                <a:lnTo>
                  <a:pt x="81" y="295"/>
                </a:lnTo>
                <a:lnTo>
                  <a:pt x="94" y="278"/>
                </a:lnTo>
                <a:lnTo>
                  <a:pt x="107" y="264"/>
                </a:lnTo>
                <a:lnTo>
                  <a:pt x="121" y="250"/>
                </a:lnTo>
                <a:lnTo>
                  <a:pt x="135" y="237"/>
                </a:lnTo>
                <a:lnTo>
                  <a:pt x="152" y="224"/>
                </a:lnTo>
                <a:lnTo>
                  <a:pt x="170" y="212"/>
                </a:lnTo>
                <a:lnTo>
                  <a:pt x="188" y="201"/>
                </a:lnTo>
                <a:lnTo>
                  <a:pt x="207" y="191"/>
                </a:lnTo>
                <a:lnTo>
                  <a:pt x="227" y="182"/>
                </a:lnTo>
                <a:lnTo>
                  <a:pt x="248" y="174"/>
                </a:lnTo>
                <a:lnTo>
                  <a:pt x="269" y="168"/>
                </a:lnTo>
                <a:lnTo>
                  <a:pt x="289" y="162"/>
                </a:lnTo>
                <a:lnTo>
                  <a:pt x="311" y="157"/>
                </a:lnTo>
                <a:lnTo>
                  <a:pt x="332" y="155"/>
                </a:lnTo>
                <a:lnTo>
                  <a:pt x="355" y="152"/>
                </a:lnTo>
                <a:lnTo>
                  <a:pt x="377" y="152"/>
                </a:lnTo>
                <a:lnTo>
                  <a:pt x="404" y="153"/>
                </a:lnTo>
                <a:lnTo>
                  <a:pt x="428" y="156"/>
                </a:lnTo>
                <a:lnTo>
                  <a:pt x="451" y="161"/>
                </a:lnTo>
                <a:lnTo>
                  <a:pt x="474" y="168"/>
                </a:lnTo>
                <a:lnTo>
                  <a:pt x="494" y="177"/>
                </a:lnTo>
                <a:lnTo>
                  <a:pt x="515" y="188"/>
                </a:lnTo>
                <a:lnTo>
                  <a:pt x="532" y="200"/>
                </a:lnTo>
                <a:lnTo>
                  <a:pt x="550" y="215"/>
                </a:lnTo>
                <a:lnTo>
                  <a:pt x="566" y="232"/>
                </a:lnTo>
                <a:lnTo>
                  <a:pt x="579" y="249"/>
                </a:lnTo>
                <a:lnTo>
                  <a:pt x="590" y="268"/>
                </a:lnTo>
                <a:lnTo>
                  <a:pt x="599" y="288"/>
                </a:lnTo>
                <a:lnTo>
                  <a:pt x="606" y="309"/>
                </a:lnTo>
                <a:lnTo>
                  <a:pt x="612" y="332"/>
                </a:lnTo>
                <a:lnTo>
                  <a:pt x="615" y="357"/>
                </a:lnTo>
                <a:lnTo>
                  <a:pt x="616" y="382"/>
                </a:lnTo>
                <a:lnTo>
                  <a:pt x="615" y="401"/>
                </a:lnTo>
                <a:lnTo>
                  <a:pt x="614" y="420"/>
                </a:lnTo>
                <a:lnTo>
                  <a:pt x="610" y="439"/>
                </a:lnTo>
                <a:lnTo>
                  <a:pt x="606" y="458"/>
                </a:lnTo>
                <a:lnTo>
                  <a:pt x="600" y="476"/>
                </a:lnTo>
                <a:lnTo>
                  <a:pt x="594" y="493"/>
                </a:lnTo>
                <a:lnTo>
                  <a:pt x="586" y="511"/>
                </a:lnTo>
                <a:lnTo>
                  <a:pt x="577" y="526"/>
                </a:lnTo>
                <a:lnTo>
                  <a:pt x="567" y="543"/>
                </a:lnTo>
                <a:lnTo>
                  <a:pt x="556" y="557"/>
                </a:lnTo>
                <a:lnTo>
                  <a:pt x="544" y="572"/>
                </a:lnTo>
                <a:lnTo>
                  <a:pt x="531" y="585"/>
                </a:lnTo>
                <a:lnTo>
                  <a:pt x="518" y="597"/>
                </a:lnTo>
                <a:lnTo>
                  <a:pt x="504" y="607"/>
                </a:lnTo>
                <a:lnTo>
                  <a:pt x="488" y="618"/>
                </a:lnTo>
                <a:lnTo>
                  <a:pt x="472" y="626"/>
                </a:lnTo>
                <a:lnTo>
                  <a:pt x="455" y="635"/>
                </a:lnTo>
                <a:lnTo>
                  <a:pt x="437" y="642"/>
                </a:lnTo>
                <a:lnTo>
                  <a:pt x="419" y="648"/>
                </a:lnTo>
                <a:lnTo>
                  <a:pt x="400" y="653"/>
                </a:lnTo>
                <a:lnTo>
                  <a:pt x="381" y="656"/>
                </a:lnTo>
                <a:lnTo>
                  <a:pt x="360" y="658"/>
                </a:lnTo>
                <a:lnTo>
                  <a:pt x="339" y="661"/>
                </a:lnTo>
                <a:lnTo>
                  <a:pt x="317" y="661"/>
                </a:lnTo>
                <a:lnTo>
                  <a:pt x="300" y="661"/>
                </a:lnTo>
                <a:lnTo>
                  <a:pt x="281" y="658"/>
                </a:lnTo>
                <a:lnTo>
                  <a:pt x="261" y="656"/>
                </a:lnTo>
                <a:lnTo>
                  <a:pt x="240" y="653"/>
                </a:lnTo>
                <a:lnTo>
                  <a:pt x="251" y="633"/>
                </a:lnTo>
                <a:lnTo>
                  <a:pt x="262" y="613"/>
                </a:lnTo>
                <a:lnTo>
                  <a:pt x="273" y="589"/>
                </a:lnTo>
                <a:lnTo>
                  <a:pt x="283" y="564"/>
                </a:lnTo>
                <a:lnTo>
                  <a:pt x="293" y="537"/>
                </a:lnTo>
                <a:lnTo>
                  <a:pt x="302" y="507"/>
                </a:lnTo>
                <a:lnTo>
                  <a:pt x="312" y="475"/>
                </a:lnTo>
                <a:lnTo>
                  <a:pt x="321" y="440"/>
                </a:lnTo>
                <a:lnTo>
                  <a:pt x="355" y="311"/>
                </a:lnTo>
                <a:lnTo>
                  <a:pt x="363" y="278"/>
                </a:lnTo>
                <a:lnTo>
                  <a:pt x="373" y="249"/>
                </a:lnTo>
                <a:lnTo>
                  <a:pt x="382" y="220"/>
                </a:lnTo>
                <a:lnTo>
                  <a:pt x="393" y="194"/>
                </a:lnTo>
                <a:lnTo>
                  <a:pt x="357" y="201"/>
                </a:lnTo>
                <a:lnTo>
                  <a:pt x="323" y="207"/>
                </a:lnTo>
                <a:lnTo>
                  <a:pt x="292" y="211"/>
                </a:lnTo>
                <a:lnTo>
                  <a:pt x="263" y="214"/>
                </a:lnTo>
                <a:lnTo>
                  <a:pt x="258" y="234"/>
                </a:lnTo>
                <a:lnTo>
                  <a:pt x="271" y="232"/>
                </a:lnTo>
                <a:lnTo>
                  <a:pt x="280" y="233"/>
                </a:lnTo>
                <a:lnTo>
                  <a:pt x="283" y="236"/>
                </a:lnTo>
                <a:lnTo>
                  <a:pt x="286" y="237"/>
                </a:lnTo>
                <a:lnTo>
                  <a:pt x="288" y="239"/>
                </a:lnTo>
                <a:lnTo>
                  <a:pt x="290" y="242"/>
                </a:lnTo>
                <a:lnTo>
                  <a:pt x="292" y="249"/>
                </a:lnTo>
                <a:lnTo>
                  <a:pt x="290" y="257"/>
                </a:lnTo>
                <a:lnTo>
                  <a:pt x="288" y="268"/>
                </a:lnTo>
                <a:lnTo>
                  <a:pt x="248" y="420"/>
                </a:lnTo>
                <a:lnTo>
                  <a:pt x="213" y="542"/>
                </a:lnTo>
                <a:lnTo>
                  <a:pt x="201" y="574"/>
                </a:lnTo>
                <a:lnTo>
                  <a:pt x="190" y="600"/>
                </a:lnTo>
                <a:lnTo>
                  <a:pt x="181" y="620"/>
                </a:lnTo>
                <a:lnTo>
                  <a:pt x="172" y="635"/>
                </a:lnTo>
                <a:lnTo>
                  <a:pt x="168" y="639"/>
                </a:lnTo>
                <a:lnTo>
                  <a:pt x="163" y="644"/>
                </a:lnTo>
                <a:lnTo>
                  <a:pt x="158" y="649"/>
                </a:lnTo>
                <a:lnTo>
                  <a:pt x="153" y="651"/>
                </a:lnTo>
                <a:lnTo>
                  <a:pt x="145" y="654"/>
                </a:lnTo>
                <a:lnTo>
                  <a:pt x="133" y="656"/>
                </a:lnTo>
                <a:lnTo>
                  <a:pt x="95" y="658"/>
                </a:lnTo>
                <a:lnTo>
                  <a:pt x="83" y="682"/>
                </a:lnTo>
                <a:lnTo>
                  <a:pt x="152" y="680"/>
                </a:lnTo>
                <a:lnTo>
                  <a:pt x="203" y="681"/>
                </a:lnTo>
                <a:lnTo>
                  <a:pt x="257" y="685"/>
                </a:lnTo>
                <a:lnTo>
                  <a:pt x="312" y="687"/>
                </a:lnTo>
                <a:lnTo>
                  <a:pt x="348" y="688"/>
                </a:lnTo>
                <a:lnTo>
                  <a:pt x="369" y="688"/>
                </a:lnTo>
                <a:lnTo>
                  <a:pt x="389" y="687"/>
                </a:lnTo>
                <a:lnTo>
                  <a:pt x="410" y="684"/>
                </a:lnTo>
                <a:lnTo>
                  <a:pt x="430" y="680"/>
                </a:lnTo>
                <a:lnTo>
                  <a:pt x="450" y="675"/>
                </a:lnTo>
                <a:lnTo>
                  <a:pt x="470" y="669"/>
                </a:lnTo>
                <a:lnTo>
                  <a:pt x="492" y="662"/>
                </a:lnTo>
                <a:lnTo>
                  <a:pt x="512" y="655"/>
                </a:lnTo>
                <a:lnTo>
                  <a:pt x="532" y="645"/>
                </a:lnTo>
                <a:lnTo>
                  <a:pt x="552" y="635"/>
                </a:lnTo>
                <a:lnTo>
                  <a:pt x="571" y="623"/>
                </a:lnTo>
                <a:lnTo>
                  <a:pt x="588" y="608"/>
                </a:lnTo>
                <a:lnTo>
                  <a:pt x="605" y="594"/>
                </a:lnTo>
                <a:lnTo>
                  <a:pt x="622" y="577"/>
                </a:lnTo>
                <a:lnTo>
                  <a:pt x="637" y="560"/>
                </a:lnTo>
                <a:lnTo>
                  <a:pt x="652" y="539"/>
                </a:lnTo>
                <a:lnTo>
                  <a:pt x="666" y="519"/>
                </a:lnTo>
                <a:lnTo>
                  <a:pt x="678" y="498"/>
                </a:lnTo>
                <a:lnTo>
                  <a:pt x="687" y="477"/>
                </a:lnTo>
                <a:lnTo>
                  <a:pt x="696" y="455"/>
                </a:lnTo>
                <a:lnTo>
                  <a:pt x="702" y="432"/>
                </a:lnTo>
                <a:lnTo>
                  <a:pt x="707" y="410"/>
                </a:lnTo>
                <a:lnTo>
                  <a:pt x="709" y="387"/>
                </a:lnTo>
                <a:lnTo>
                  <a:pt x="710" y="362"/>
                </a:lnTo>
                <a:lnTo>
                  <a:pt x="709" y="337"/>
                </a:lnTo>
                <a:lnTo>
                  <a:pt x="705" y="313"/>
                </a:lnTo>
                <a:lnTo>
                  <a:pt x="698" y="289"/>
                </a:lnTo>
                <a:lnTo>
                  <a:pt x="689" y="268"/>
                </a:lnTo>
                <a:lnTo>
                  <a:pt x="678" y="246"/>
                </a:lnTo>
                <a:lnTo>
                  <a:pt x="664" y="226"/>
                </a:lnTo>
                <a:lnTo>
                  <a:pt x="647" y="208"/>
                </a:lnTo>
                <a:lnTo>
                  <a:pt x="627" y="190"/>
                </a:lnTo>
                <a:close/>
                <a:moveTo>
                  <a:pt x="1313" y="64"/>
                </a:moveTo>
                <a:lnTo>
                  <a:pt x="1313" y="64"/>
                </a:lnTo>
                <a:lnTo>
                  <a:pt x="1313" y="57"/>
                </a:lnTo>
                <a:lnTo>
                  <a:pt x="1310" y="51"/>
                </a:lnTo>
                <a:lnTo>
                  <a:pt x="1305" y="45"/>
                </a:lnTo>
                <a:lnTo>
                  <a:pt x="1298" y="40"/>
                </a:lnTo>
                <a:lnTo>
                  <a:pt x="1288" y="35"/>
                </a:lnTo>
                <a:lnTo>
                  <a:pt x="1278" y="33"/>
                </a:lnTo>
                <a:lnTo>
                  <a:pt x="1263" y="31"/>
                </a:lnTo>
                <a:lnTo>
                  <a:pt x="1248" y="31"/>
                </a:lnTo>
                <a:lnTo>
                  <a:pt x="1232" y="31"/>
                </a:lnTo>
                <a:lnTo>
                  <a:pt x="1218" y="32"/>
                </a:lnTo>
                <a:lnTo>
                  <a:pt x="1204" y="34"/>
                </a:lnTo>
                <a:lnTo>
                  <a:pt x="1188" y="38"/>
                </a:lnTo>
                <a:lnTo>
                  <a:pt x="1173" y="41"/>
                </a:lnTo>
                <a:lnTo>
                  <a:pt x="1157" y="46"/>
                </a:lnTo>
                <a:lnTo>
                  <a:pt x="1142" y="52"/>
                </a:lnTo>
                <a:lnTo>
                  <a:pt x="1125" y="59"/>
                </a:lnTo>
                <a:lnTo>
                  <a:pt x="1109" y="66"/>
                </a:lnTo>
                <a:lnTo>
                  <a:pt x="1095" y="74"/>
                </a:lnTo>
                <a:lnTo>
                  <a:pt x="1081" y="83"/>
                </a:lnTo>
                <a:lnTo>
                  <a:pt x="1068" y="91"/>
                </a:lnTo>
                <a:lnTo>
                  <a:pt x="1055" y="101"/>
                </a:lnTo>
                <a:lnTo>
                  <a:pt x="1043" y="112"/>
                </a:lnTo>
                <a:lnTo>
                  <a:pt x="1032" y="122"/>
                </a:lnTo>
                <a:lnTo>
                  <a:pt x="1022" y="134"/>
                </a:lnTo>
                <a:lnTo>
                  <a:pt x="1012" y="146"/>
                </a:lnTo>
                <a:lnTo>
                  <a:pt x="1003" y="161"/>
                </a:lnTo>
                <a:lnTo>
                  <a:pt x="994" y="176"/>
                </a:lnTo>
                <a:lnTo>
                  <a:pt x="985" y="193"/>
                </a:lnTo>
                <a:lnTo>
                  <a:pt x="978" y="211"/>
                </a:lnTo>
                <a:lnTo>
                  <a:pt x="970" y="230"/>
                </a:lnTo>
                <a:lnTo>
                  <a:pt x="963" y="250"/>
                </a:lnTo>
                <a:lnTo>
                  <a:pt x="957" y="271"/>
                </a:lnTo>
                <a:lnTo>
                  <a:pt x="885" y="518"/>
                </a:lnTo>
                <a:lnTo>
                  <a:pt x="878" y="545"/>
                </a:lnTo>
                <a:lnTo>
                  <a:pt x="872" y="569"/>
                </a:lnTo>
                <a:lnTo>
                  <a:pt x="870" y="589"/>
                </a:lnTo>
                <a:lnTo>
                  <a:pt x="869" y="607"/>
                </a:lnTo>
                <a:lnTo>
                  <a:pt x="869" y="617"/>
                </a:lnTo>
                <a:lnTo>
                  <a:pt x="871" y="626"/>
                </a:lnTo>
                <a:lnTo>
                  <a:pt x="873" y="636"/>
                </a:lnTo>
                <a:lnTo>
                  <a:pt x="877" y="644"/>
                </a:lnTo>
                <a:lnTo>
                  <a:pt x="882" y="651"/>
                </a:lnTo>
                <a:lnTo>
                  <a:pt x="888" y="660"/>
                </a:lnTo>
                <a:lnTo>
                  <a:pt x="894" y="666"/>
                </a:lnTo>
                <a:lnTo>
                  <a:pt x="902" y="673"/>
                </a:lnTo>
                <a:lnTo>
                  <a:pt x="910" y="679"/>
                </a:lnTo>
                <a:lnTo>
                  <a:pt x="920" y="684"/>
                </a:lnTo>
                <a:lnTo>
                  <a:pt x="931" y="688"/>
                </a:lnTo>
                <a:lnTo>
                  <a:pt x="941" y="692"/>
                </a:lnTo>
                <a:lnTo>
                  <a:pt x="952" y="694"/>
                </a:lnTo>
                <a:lnTo>
                  <a:pt x="964" y="697"/>
                </a:lnTo>
                <a:lnTo>
                  <a:pt x="977" y="698"/>
                </a:lnTo>
                <a:lnTo>
                  <a:pt x="991" y="698"/>
                </a:lnTo>
                <a:lnTo>
                  <a:pt x="1007" y="698"/>
                </a:lnTo>
                <a:lnTo>
                  <a:pt x="1024" y="695"/>
                </a:lnTo>
                <a:lnTo>
                  <a:pt x="1040" y="693"/>
                </a:lnTo>
                <a:lnTo>
                  <a:pt x="1057" y="688"/>
                </a:lnTo>
                <a:lnTo>
                  <a:pt x="1074" y="684"/>
                </a:lnTo>
                <a:lnTo>
                  <a:pt x="1092" y="676"/>
                </a:lnTo>
                <a:lnTo>
                  <a:pt x="1108" y="669"/>
                </a:lnTo>
                <a:lnTo>
                  <a:pt x="1125" y="660"/>
                </a:lnTo>
                <a:lnTo>
                  <a:pt x="1142" y="650"/>
                </a:lnTo>
                <a:lnTo>
                  <a:pt x="1158" y="638"/>
                </a:lnTo>
                <a:lnTo>
                  <a:pt x="1174" y="626"/>
                </a:lnTo>
                <a:lnTo>
                  <a:pt x="1188" y="613"/>
                </a:lnTo>
                <a:lnTo>
                  <a:pt x="1202" y="598"/>
                </a:lnTo>
                <a:lnTo>
                  <a:pt x="1216" y="582"/>
                </a:lnTo>
                <a:lnTo>
                  <a:pt x="1229" y="566"/>
                </a:lnTo>
                <a:lnTo>
                  <a:pt x="1241" y="549"/>
                </a:lnTo>
                <a:lnTo>
                  <a:pt x="1251" y="530"/>
                </a:lnTo>
                <a:lnTo>
                  <a:pt x="1261" y="512"/>
                </a:lnTo>
                <a:lnTo>
                  <a:pt x="1269" y="493"/>
                </a:lnTo>
                <a:lnTo>
                  <a:pt x="1275" y="475"/>
                </a:lnTo>
                <a:lnTo>
                  <a:pt x="1281" y="456"/>
                </a:lnTo>
                <a:lnTo>
                  <a:pt x="1285" y="437"/>
                </a:lnTo>
                <a:lnTo>
                  <a:pt x="1286" y="418"/>
                </a:lnTo>
                <a:lnTo>
                  <a:pt x="1287" y="399"/>
                </a:lnTo>
                <a:lnTo>
                  <a:pt x="1287" y="386"/>
                </a:lnTo>
                <a:lnTo>
                  <a:pt x="1286" y="374"/>
                </a:lnTo>
                <a:lnTo>
                  <a:pt x="1284" y="363"/>
                </a:lnTo>
                <a:lnTo>
                  <a:pt x="1281" y="354"/>
                </a:lnTo>
                <a:lnTo>
                  <a:pt x="1278" y="344"/>
                </a:lnTo>
                <a:lnTo>
                  <a:pt x="1273" y="334"/>
                </a:lnTo>
                <a:lnTo>
                  <a:pt x="1268" y="327"/>
                </a:lnTo>
                <a:lnTo>
                  <a:pt x="1262" y="320"/>
                </a:lnTo>
                <a:lnTo>
                  <a:pt x="1255" y="314"/>
                </a:lnTo>
                <a:lnTo>
                  <a:pt x="1248" y="308"/>
                </a:lnTo>
                <a:lnTo>
                  <a:pt x="1241" y="305"/>
                </a:lnTo>
                <a:lnTo>
                  <a:pt x="1232" y="301"/>
                </a:lnTo>
                <a:lnTo>
                  <a:pt x="1224" y="298"/>
                </a:lnTo>
                <a:lnTo>
                  <a:pt x="1214" y="296"/>
                </a:lnTo>
                <a:lnTo>
                  <a:pt x="1205" y="295"/>
                </a:lnTo>
                <a:lnTo>
                  <a:pt x="1194" y="294"/>
                </a:lnTo>
                <a:lnTo>
                  <a:pt x="1175" y="295"/>
                </a:lnTo>
                <a:lnTo>
                  <a:pt x="1155" y="299"/>
                </a:lnTo>
                <a:lnTo>
                  <a:pt x="1133" y="305"/>
                </a:lnTo>
                <a:lnTo>
                  <a:pt x="1109" y="313"/>
                </a:lnTo>
                <a:lnTo>
                  <a:pt x="1086" y="325"/>
                </a:lnTo>
                <a:lnTo>
                  <a:pt x="1062" y="338"/>
                </a:lnTo>
                <a:lnTo>
                  <a:pt x="1038" y="355"/>
                </a:lnTo>
                <a:lnTo>
                  <a:pt x="1013" y="374"/>
                </a:lnTo>
                <a:lnTo>
                  <a:pt x="1063" y="211"/>
                </a:lnTo>
                <a:lnTo>
                  <a:pt x="1075" y="175"/>
                </a:lnTo>
                <a:lnTo>
                  <a:pt x="1084" y="146"/>
                </a:lnTo>
                <a:lnTo>
                  <a:pt x="1094" y="125"/>
                </a:lnTo>
                <a:lnTo>
                  <a:pt x="1101" y="112"/>
                </a:lnTo>
                <a:lnTo>
                  <a:pt x="1106" y="106"/>
                </a:lnTo>
                <a:lnTo>
                  <a:pt x="1111" y="101"/>
                </a:lnTo>
                <a:lnTo>
                  <a:pt x="1117" y="96"/>
                </a:lnTo>
                <a:lnTo>
                  <a:pt x="1123" y="93"/>
                </a:lnTo>
                <a:lnTo>
                  <a:pt x="1129" y="90"/>
                </a:lnTo>
                <a:lnTo>
                  <a:pt x="1136" y="88"/>
                </a:lnTo>
                <a:lnTo>
                  <a:pt x="1143" y="87"/>
                </a:lnTo>
                <a:lnTo>
                  <a:pt x="1150" y="87"/>
                </a:lnTo>
                <a:lnTo>
                  <a:pt x="1168" y="88"/>
                </a:lnTo>
                <a:lnTo>
                  <a:pt x="1189" y="90"/>
                </a:lnTo>
                <a:lnTo>
                  <a:pt x="1231" y="95"/>
                </a:lnTo>
                <a:lnTo>
                  <a:pt x="1258" y="96"/>
                </a:lnTo>
                <a:lnTo>
                  <a:pt x="1270" y="96"/>
                </a:lnTo>
                <a:lnTo>
                  <a:pt x="1281" y="94"/>
                </a:lnTo>
                <a:lnTo>
                  <a:pt x="1292" y="91"/>
                </a:lnTo>
                <a:lnTo>
                  <a:pt x="1299" y="88"/>
                </a:lnTo>
                <a:lnTo>
                  <a:pt x="1306" y="82"/>
                </a:lnTo>
                <a:lnTo>
                  <a:pt x="1310" y="77"/>
                </a:lnTo>
                <a:lnTo>
                  <a:pt x="1313" y="71"/>
                </a:lnTo>
                <a:lnTo>
                  <a:pt x="1313" y="64"/>
                </a:lnTo>
                <a:close/>
                <a:moveTo>
                  <a:pt x="1062" y="374"/>
                </a:moveTo>
                <a:lnTo>
                  <a:pt x="1062" y="374"/>
                </a:lnTo>
                <a:lnTo>
                  <a:pt x="1082" y="362"/>
                </a:lnTo>
                <a:lnTo>
                  <a:pt x="1100" y="352"/>
                </a:lnTo>
                <a:lnTo>
                  <a:pt x="1109" y="350"/>
                </a:lnTo>
                <a:lnTo>
                  <a:pt x="1117" y="348"/>
                </a:lnTo>
                <a:lnTo>
                  <a:pt x="1125" y="346"/>
                </a:lnTo>
                <a:lnTo>
                  <a:pt x="1133" y="346"/>
                </a:lnTo>
                <a:lnTo>
                  <a:pt x="1144" y="346"/>
                </a:lnTo>
                <a:lnTo>
                  <a:pt x="1155" y="350"/>
                </a:lnTo>
                <a:lnTo>
                  <a:pt x="1163" y="355"/>
                </a:lnTo>
                <a:lnTo>
                  <a:pt x="1171" y="362"/>
                </a:lnTo>
                <a:lnTo>
                  <a:pt x="1175" y="368"/>
                </a:lnTo>
                <a:lnTo>
                  <a:pt x="1180" y="374"/>
                </a:lnTo>
                <a:lnTo>
                  <a:pt x="1183" y="381"/>
                </a:lnTo>
                <a:lnTo>
                  <a:pt x="1186" y="388"/>
                </a:lnTo>
                <a:lnTo>
                  <a:pt x="1189" y="405"/>
                </a:lnTo>
                <a:lnTo>
                  <a:pt x="1191" y="421"/>
                </a:lnTo>
                <a:lnTo>
                  <a:pt x="1191" y="442"/>
                </a:lnTo>
                <a:lnTo>
                  <a:pt x="1188" y="462"/>
                </a:lnTo>
                <a:lnTo>
                  <a:pt x="1183" y="482"/>
                </a:lnTo>
                <a:lnTo>
                  <a:pt x="1177" y="502"/>
                </a:lnTo>
                <a:lnTo>
                  <a:pt x="1170" y="524"/>
                </a:lnTo>
                <a:lnTo>
                  <a:pt x="1161" y="544"/>
                </a:lnTo>
                <a:lnTo>
                  <a:pt x="1150" y="564"/>
                </a:lnTo>
                <a:lnTo>
                  <a:pt x="1138" y="585"/>
                </a:lnTo>
                <a:lnTo>
                  <a:pt x="1125" y="604"/>
                </a:lnTo>
                <a:lnTo>
                  <a:pt x="1111" y="620"/>
                </a:lnTo>
                <a:lnTo>
                  <a:pt x="1096" y="635"/>
                </a:lnTo>
                <a:lnTo>
                  <a:pt x="1082" y="645"/>
                </a:lnTo>
                <a:lnTo>
                  <a:pt x="1067" y="655"/>
                </a:lnTo>
                <a:lnTo>
                  <a:pt x="1051" y="661"/>
                </a:lnTo>
                <a:lnTo>
                  <a:pt x="1034" y="664"/>
                </a:lnTo>
                <a:lnTo>
                  <a:pt x="1018" y="666"/>
                </a:lnTo>
                <a:lnTo>
                  <a:pt x="1005" y="666"/>
                </a:lnTo>
                <a:lnTo>
                  <a:pt x="993" y="662"/>
                </a:lnTo>
                <a:lnTo>
                  <a:pt x="981" y="656"/>
                </a:lnTo>
                <a:lnTo>
                  <a:pt x="970" y="649"/>
                </a:lnTo>
                <a:lnTo>
                  <a:pt x="960" y="641"/>
                </a:lnTo>
                <a:lnTo>
                  <a:pt x="953" y="630"/>
                </a:lnTo>
                <a:lnTo>
                  <a:pt x="950" y="619"/>
                </a:lnTo>
                <a:lnTo>
                  <a:pt x="949" y="607"/>
                </a:lnTo>
                <a:lnTo>
                  <a:pt x="950" y="591"/>
                </a:lnTo>
                <a:lnTo>
                  <a:pt x="951" y="574"/>
                </a:lnTo>
                <a:lnTo>
                  <a:pt x="953" y="556"/>
                </a:lnTo>
                <a:lnTo>
                  <a:pt x="958" y="539"/>
                </a:lnTo>
                <a:lnTo>
                  <a:pt x="963" y="523"/>
                </a:lnTo>
                <a:lnTo>
                  <a:pt x="969" y="505"/>
                </a:lnTo>
                <a:lnTo>
                  <a:pt x="976" y="488"/>
                </a:lnTo>
                <a:lnTo>
                  <a:pt x="985" y="470"/>
                </a:lnTo>
                <a:lnTo>
                  <a:pt x="994" y="454"/>
                </a:lnTo>
                <a:lnTo>
                  <a:pt x="1003" y="438"/>
                </a:lnTo>
                <a:lnTo>
                  <a:pt x="1013" y="424"/>
                </a:lnTo>
                <a:lnTo>
                  <a:pt x="1022" y="412"/>
                </a:lnTo>
                <a:lnTo>
                  <a:pt x="1032" y="400"/>
                </a:lnTo>
                <a:lnTo>
                  <a:pt x="1042" y="389"/>
                </a:lnTo>
                <a:lnTo>
                  <a:pt x="1052" y="381"/>
                </a:lnTo>
                <a:lnTo>
                  <a:pt x="1062" y="374"/>
                </a:lnTo>
                <a:close/>
                <a:moveTo>
                  <a:pt x="2495" y="308"/>
                </a:moveTo>
                <a:lnTo>
                  <a:pt x="2495" y="308"/>
                </a:lnTo>
                <a:lnTo>
                  <a:pt x="2488" y="305"/>
                </a:lnTo>
                <a:lnTo>
                  <a:pt x="2482" y="301"/>
                </a:lnTo>
                <a:lnTo>
                  <a:pt x="2466" y="296"/>
                </a:lnTo>
                <a:lnTo>
                  <a:pt x="2448" y="293"/>
                </a:lnTo>
                <a:lnTo>
                  <a:pt x="2428" y="292"/>
                </a:lnTo>
                <a:lnTo>
                  <a:pt x="2414" y="293"/>
                </a:lnTo>
                <a:lnTo>
                  <a:pt x="2398" y="294"/>
                </a:lnTo>
                <a:lnTo>
                  <a:pt x="2384" y="296"/>
                </a:lnTo>
                <a:lnTo>
                  <a:pt x="2370" y="299"/>
                </a:lnTo>
                <a:lnTo>
                  <a:pt x="2355" y="302"/>
                </a:lnTo>
                <a:lnTo>
                  <a:pt x="2341" y="307"/>
                </a:lnTo>
                <a:lnTo>
                  <a:pt x="2328" y="313"/>
                </a:lnTo>
                <a:lnTo>
                  <a:pt x="2314" y="320"/>
                </a:lnTo>
                <a:lnTo>
                  <a:pt x="2302" y="327"/>
                </a:lnTo>
                <a:lnTo>
                  <a:pt x="2289" y="336"/>
                </a:lnTo>
                <a:lnTo>
                  <a:pt x="2275" y="345"/>
                </a:lnTo>
                <a:lnTo>
                  <a:pt x="2263" y="355"/>
                </a:lnTo>
                <a:lnTo>
                  <a:pt x="2252" y="365"/>
                </a:lnTo>
                <a:lnTo>
                  <a:pt x="2240" y="377"/>
                </a:lnTo>
                <a:lnTo>
                  <a:pt x="2228" y="390"/>
                </a:lnTo>
                <a:lnTo>
                  <a:pt x="2217" y="404"/>
                </a:lnTo>
                <a:lnTo>
                  <a:pt x="2199" y="429"/>
                </a:lnTo>
                <a:lnTo>
                  <a:pt x="2182" y="454"/>
                </a:lnTo>
                <a:lnTo>
                  <a:pt x="2169" y="479"/>
                </a:lnTo>
                <a:lnTo>
                  <a:pt x="2159" y="502"/>
                </a:lnTo>
                <a:lnTo>
                  <a:pt x="2149" y="527"/>
                </a:lnTo>
                <a:lnTo>
                  <a:pt x="2143" y="552"/>
                </a:lnTo>
                <a:lnTo>
                  <a:pt x="2140" y="577"/>
                </a:lnTo>
                <a:lnTo>
                  <a:pt x="2138" y="603"/>
                </a:lnTo>
                <a:lnTo>
                  <a:pt x="2138" y="614"/>
                </a:lnTo>
                <a:lnTo>
                  <a:pt x="2140" y="625"/>
                </a:lnTo>
                <a:lnTo>
                  <a:pt x="2142" y="636"/>
                </a:lnTo>
                <a:lnTo>
                  <a:pt x="2144" y="645"/>
                </a:lnTo>
                <a:lnTo>
                  <a:pt x="2147" y="654"/>
                </a:lnTo>
                <a:lnTo>
                  <a:pt x="2151" y="661"/>
                </a:lnTo>
                <a:lnTo>
                  <a:pt x="2156" y="668"/>
                </a:lnTo>
                <a:lnTo>
                  <a:pt x="2161" y="674"/>
                </a:lnTo>
                <a:lnTo>
                  <a:pt x="2167" y="680"/>
                </a:lnTo>
                <a:lnTo>
                  <a:pt x="2174" y="684"/>
                </a:lnTo>
                <a:lnTo>
                  <a:pt x="2181" y="688"/>
                </a:lnTo>
                <a:lnTo>
                  <a:pt x="2188" y="691"/>
                </a:lnTo>
                <a:lnTo>
                  <a:pt x="2198" y="693"/>
                </a:lnTo>
                <a:lnTo>
                  <a:pt x="2206" y="695"/>
                </a:lnTo>
                <a:lnTo>
                  <a:pt x="2216" y="697"/>
                </a:lnTo>
                <a:lnTo>
                  <a:pt x="2227" y="697"/>
                </a:lnTo>
                <a:lnTo>
                  <a:pt x="2240" y="697"/>
                </a:lnTo>
                <a:lnTo>
                  <a:pt x="2254" y="694"/>
                </a:lnTo>
                <a:lnTo>
                  <a:pt x="2268" y="693"/>
                </a:lnTo>
                <a:lnTo>
                  <a:pt x="2283" y="689"/>
                </a:lnTo>
                <a:lnTo>
                  <a:pt x="2297" y="686"/>
                </a:lnTo>
                <a:lnTo>
                  <a:pt x="2312" y="681"/>
                </a:lnTo>
                <a:lnTo>
                  <a:pt x="2343" y="669"/>
                </a:lnTo>
                <a:lnTo>
                  <a:pt x="2376" y="654"/>
                </a:lnTo>
                <a:lnTo>
                  <a:pt x="2410" y="636"/>
                </a:lnTo>
                <a:lnTo>
                  <a:pt x="2445" y="613"/>
                </a:lnTo>
                <a:lnTo>
                  <a:pt x="2482" y="588"/>
                </a:lnTo>
                <a:lnTo>
                  <a:pt x="2461" y="568"/>
                </a:lnTo>
                <a:lnTo>
                  <a:pt x="2426" y="588"/>
                </a:lnTo>
                <a:lnTo>
                  <a:pt x="2393" y="605"/>
                </a:lnTo>
                <a:lnTo>
                  <a:pt x="2366" y="617"/>
                </a:lnTo>
                <a:lnTo>
                  <a:pt x="2345" y="626"/>
                </a:lnTo>
                <a:lnTo>
                  <a:pt x="2330" y="631"/>
                </a:lnTo>
                <a:lnTo>
                  <a:pt x="2316" y="635"/>
                </a:lnTo>
                <a:lnTo>
                  <a:pt x="2303" y="636"/>
                </a:lnTo>
                <a:lnTo>
                  <a:pt x="2290" y="637"/>
                </a:lnTo>
                <a:lnTo>
                  <a:pt x="2278" y="636"/>
                </a:lnTo>
                <a:lnTo>
                  <a:pt x="2267" y="633"/>
                </a:lnTo>
                <a:lnTo>
                  <a:pt x="2258" y="630"/>
                </a:lnTo>
                <a:lnTo>
                  <a:pt x="2250" y="624"/>
                </a:lnTo>
                <a:lnTo>
                  <a:pt x="2247" y="620"/>
                </a:lnTo>
                <a:lnTo>
                  <a:pt x="2244" y="616"/>
                </a:lnTo>
                <a:lnTo>
                  <a:pt x="2240" y="606"/>
                </a:lnTo>
                <a:lnTo>
                  <a:pt x="2237" y="593"/>
                </a:lnTo>
                <a:lnTo>
                  <a:pt x="2236" y="577"/>
                </a:lnTo>
                <a:lnTo>
                  <a:pt x="2237" y="555"/>
                </a:lnTo>
                <a:lnTo>
                  <a:pt x="2242" y="530"/>
                </a:lnTo>
                <a:lnTo>
                  <a:pt x="2337" y="496"/>
                </a:lnTo>
                <a:lnTo>
                  <a:pt x="2370" y="483"/>
                </a:lnTo>
                <a:lnTo>
                  <a:pt x="2392" y="474"/>
                </a:lnTo>
                <a:lnTo>
                  <a:pt x="2424" y="458"/>
                </a:lnTo>
                <a:lnTo>
                  <a:pt x="2452" y="443"/>
                </a:lnTo>
                <a:lnTo>
                  <a:pt x="2473" y="429"/>
                </a:lnTo>
                <a:lnTo>
                  <a:pt x="2482" y="420"/>
                </a:lnTo>
                <a:lnTo>
                  <a:pt x="2490" y="413"/>
                </a:lnTo>
                <a:lnTo>
                  <a:pt x="2502" y="399"/>
                </a:lnTo>
                <a:lnTo>
                  <a:pt x="2507" y="392"/>
                </a:lnTo>
                <a:lnTo>
                  <a:pt x="2510" y="383"/>
                </a:lnTo>
                <a:lnTo>
                  <a:pt x="2513" y="376"/>
                </a:lnTo>
                <a:lnTo>
                  <a:pt x="2515" y="369"/>
                </a:lnTo>
                <a:lnTo>
                  <a:pt x="2516" y="362"/>
                </a:lnTo>
                <a:lnTo>
                  <a:pt x="2517" y="354"/>
                </a:lnTo>
                <a:lnTo>
                  <a:pt x="2516" y="346"/>
                </a:lnTo>
                <a:lnTo>
                  <a:pt x="2515" y="340"/>
                </a:lnTo>
                <a:lnTo>
                  <a:pt x="2514" y="333"/>
                </a:lnTo>
                <a:lnTo>
                  <a:pt x="2511" y="328"/>
                </a:lnTo>
                <a:lnTo>
                  <a:pt x="2508" y="323"/>
                </a:lnTo>
                <a:lnTo>
                  <a:pt x="2504" y="318"/>
                </a:lnTo>
                <a:lnTo>
                  <a:pt x="2500" y="313"/>
                </a:lnTo>
                <a:lnTo>
                  <a:pt x="2495" y="308"/>
                </a:lnTo>
                <a:close/>
                <a:moveTo>
                  <a:pt x="2396" y="427"/>
                </a:moveTo>
                <a:lnTo>
                  <a:pt x="2396" y="427"/>
                </a:lnTo>
                <a:lnTo>
                  <a:pt x="2383" y="437"/>
                </a:lnTo>
                <a:lnTo>
                  <a:pt x="2368" y="446"/>
                </a:lnTo>
                <a:lnTo>
                  <a:pt x="2352" y="456"/>
                </a:lnTo>
                <a:lnTo>
                  <a:pt x="2335" y="465"/>
                </a:lnTo>
                <a:lnTo>
                  <a:pt x="2316" y="474"/>
                </a:lnTo>
                <a:lnTo>
                  <a:pt x="2294" y="483"/>
                </a:lnTo>
                <a:lnTo>
                  <a:pt x="2249" y="500"/>
                </a:lnTo>
                <a:lnTo>
                  <a:pt x="2256" y="474"/>
                </a:lnTo>
                <a:lnTo>
                  <a:pt x="2265" y="448"/>
                </a:lnTo>
                <a:lnTo>
                  <a:pt x="2275" y="421"/>
                </a:lnTo>
                <a:lnTo>
                  <a:pt x="2289" y="395"/>
                </a:lnTo>
                <a:lnTo>
                  <a:pt x="2299" y="380"/>
                </a:lnTo>
                <a:lnTo>
                  <a:pt x="2310" y="365"/>
                </a:lnTo>
                <a:lnTo>
                  <a:pt x="2323" y="354"/>
                </a:lnTo>
                <a:lnTo>
                  <a:pt x="2336" y="344"/>
                </a:lnTo>
                <a:lnTo>
                  <a:pt x="2347" y="338"/>
                </a:lnTo>
                <a:lnTo>
                  <a:pt x="2358" y="333"/>
                </a:lnTo>
                <a:lnTo>
                  <a:pt x="2368" y="331"/>
                </a:lnTo>
                <a:lnTo>
                  <a:pt x="2380" y="331"/>
                </a:lnTo>
                <a:lnTo>
                  <a:pt x="2390" y="331"/>
                </a:lnTo>
                <a:lnTo>
                  <a:pt x="2399" y="333"/>
                </a:lnTo>
                <a:lnTo>
                  <a:pt x="2408" y="337"/>
                </a:lnTo>
                <a:lnTo>
                  <a:pt x="2415" y="343"/>
                </a:lnTo>
                <a:lnTo>
                  <a:pt x="2421" y="349"/>
                </a:lnTo>
                <a:lnTo>
                  <a:pt x="2426" y="356"/>
                </a:lnTo>
                <a:lnTo>
                  <a:pt x="2428" y="364"/>
                </a:lnTo>
                <a:lnTo>
                  <a:pt x="2429" y="374"/>
                </a:lnTo>
                <a:lnTo>
                  <a:pt x="2428" y="381"/>
                </a:lnTo>
                <a:lnTo>
                  <a:pt x="2427" y="388"/>
                </a:lnTo>
                <a:lnTo>
                  <a:pt x="2424" y="394"/>
                </a:lnTo>
                <a:lnTo>
                  <a:pt x="2421" y="401"/>
                </a:lnTo>
                <a:lnTo>
                  <a:pt x="2416" y="407"/>
                </a:lnTo>
                <a:lnTo>
                  <a:pt x="2410" y="414"/>
                </a:lnTo>
                <a:lnTo>
                  <a:pt x="2396" y="427"/>
                </a:lnTo>
                <a:close/>
                <a:moveTo>
                  <a:pt x="3270" y="39"/>
                </a:moveTo>
                <a:lnTo>
                  <a:pt x="3270" y="39"/>
                </a:lnTo>
                <a:lnTo>
                  <a:pt x="3263" y="34"/>
                </a:lnTo>
                <a:lnTo>
                  <a:pt x="3253" y="31"/>
                </a:lnTo>
                <a:lnTo>
                  <a:pt x="3242" y="29"/>
                </a:lnTo>
                <a:lnTo>
                  <a:pt x="3232" y="28"/>
                </a:lnTo>
                <a:lnTo>
                  <a:pt x="3208" y="29"/>
                </a:lnTo>
                <a:lnTo>
                  <a:pt x="3184" y="33"/>
                </a:lnTo>
                <a:lnTo>
                  <a:pt x="3158" y="38"/>
                </a:lnTo>
                <a:lnTo>
                  <a:pt x="3133" y="45"/>
                </a:lnTo>
                <a:lnTo>
                  <a:pt x="3106" y="54"/>
                </a:lnTo>
                <a:lnTo>
                  <a:pt x="3083" y="65"/>
                </a:lnTo>
                <a:lnTo>
                  <a:pt x="3059" y="77"/>
                </a:lnTo>
                <a:lnTo>
                  <a:pt x="3038" y="91"/>
                </a:lnTo>
                <a:lnTo>
                  <a:pt x="3018" y="108"/>
                </a:lnTo>
                <a:lnTo>
                  <a:pt x="3000" y="125"/>
                </a:lnTo>
                <a:lnTo>
                  <a:pt x="2985" y="144"/>
                </a:lnTo>
                <a:lnTo>
                  <a:pt x="2970" y="164"/>
                </a:lnTo>
                <a:lnTo>
                  <a:pt x="2957" y="188"/>
                </a:lnTo>
                <a:lnTo>
                  <a:pt x="2944" y="218"/>
                </a:lnTo>
                <a:lnTo>
                  <a:pt x="2930" y="253"/>
                </a:lnTo>
                <a:lnTo>
                  <a:pt x="2916" y="296"/>
                </a:lnTo>
                <a:lnTo>
                  <a:pt x="2893" y="294"/>
                </a:lnTo>
                <a:lnTo>
                  <a:pt x="2876" y="293"/>
                </a:lnTo>
                <a:lnTo>
                  <a:pt x="2861" y="294"/>
                </a:lnTo>
                <a:lnTo>
                  <a:pt x="2845" y="295"/>
                </a:lnTo>
                <a:lnTo>
                  <a:pt x="2830" y="299"/>
                </a:lnTo>
                <a:lnTo>
                  <a:pt x="2813" y="303"/>
                </a:lnTo>
                <a:lnTo>
                  <a:pt x="2796" y="309"/>
                </a:lnTo>
                <a:lnTo>
                  <a:pt x="2780" y="315"/>
                </a:lnTo>
                <a:lnTo>
                  <a:pt x="2762" y="325"/>
                </a:lnTo>
                <a:lnTo>
                  <a:pt x="2744" y="334"/>
                </a:lnTo>
                <a:lnTo>
                  <a:pt x="2726" y="345"/>
                </a:lnTo>
                <a:lnTo>
                  <a:pt x="2708" y="357"/>
                </a:lnTo>
                <a:lnTo>
                  <a:pt x="2691" y="371"/>
                </a:lnTo>
                <a:lnTo>
                  <a:pt x="2675" y="387"/>
                </a:lnTo>
                <a:lnTo>
                  <a:pt x="2658" y="404"/>
                </a:lnTo>
                <a:lnTo>
                  <a:pt x="2643" y="421"/>
                </a:lnTo>
                <a:lnTo>
                  <a:pt x="2627" y="440"/>
                </a:lnTo>
                <a:lnTo>
                  <a:pt x="2613" y="461"/>
                </a:lnTo>
                <a:lnTo>
                  <a:pt x="2598" y="482"/>
                </a:lnTo>
                <a:lnTo>
                  <a:pt x="2587" y="504"/>
                </a:lnTo>
                <a:lnTo>
                  <a:pt x="2576" y="523"/>
                </a:lnTo>
                <a:lnTo>
                  <a:pt x="2568" y="543"/>
                </a:lnTo>
                <a:lnTo>
                  <a:pt x="2562" y="561"/>
                </a:lnTo>
                <a:lnTo>
                  <a:pt x="2557" y="579"/>
                </a:lnTo>
                <a:lnTo>
                  <a:pt x="2554" y="597"/>
                </a:lnTo>
                <a:lnTo>
                  <a:pt x="2553" y="613"/>
                </a:lnTo>
                <a:lnTo>
                  <a:pt x="2553" y="624"/>
                </a:lnTo>
                <a:lnTo>
                  <a:pt x="2554" y="633"/>
                </a:lnTo>
                <a:lnTo>
                  <a:pt x="2557" y="642"/>
                </a:lnTo>
                <a:lnTo>
                  <a:pt x="2559" y="650"/>
                </a:lnTo>
                <a:lnTo>
                  <a:pt x="2562" y="658"/>
                </a:lnTo>
                <a:lnTo>
                  <a:pt x="2565" y="664"/>
                </a:lnTo>
                <a:lnTo>
                  <a:pt x="2570" y="672"/>
                </a:lnTo>
                <a:lnTo>
                  <a:pt x="2575" y="678"/>
                </a:lnTo>
                <a:lnTo>
                  <a:pt x="2581" y="682"/>
                </a:lnTo>
                <a:lnTo>
                  <a:pt x="2587" y="687"/>
                </a:lnTo>
                <a:lnTo>
                  <a:pt x="2593" y="691"/>
                </a:lnTo>
                <a:lnTo>
                  <a:pt x="2600" y="693"/>
                </a:lnTo>
                <a:lnTo>
                  <a:pt x="2607" y="695"/>
                </a:lnTo>
                <a:lnTo>
                  <a:pt x="2614" y="698"/>
                </a:lnTo>
                <a:lnTo>
                  <a:pt x="2629" y="699"/>
                </a:lnTo>
                <a:lnTo>
                  <a:pt x="2649" y="698"/>
                </a:lnTo>
                <a:lnTo>
                  <a:pt x="2670" y="693"/>
                </a:lnTo>
                <a:lnTo>
                  <a:pt x="2693" y="687"/>
                </a:lnTo>
                <a:lnTo>
                  <a:pt x="2717" y="678"/>
                </a:lnTo>
                <a:lnTo>
                  <a:pt x="2728" y="672"/>
                </a:lnTo>
                <a:lnTo>
                  <a:pt x="2742" y="664"/>
                </a:lnTo>
                <a:lnTo>
                  <a:pt x="2770" y="647"/>
                </a:lnTo>
                <a:lnTo>
                  <a:pt x="2802" y="624"/>
                </a:lnTo>
                <a:lnTo>
                  <a:pt x="2837" y="595"/>
                </a:lnTo>
                <a:lnTo>
                  <a:pt x="2817" y="653"/>
                </a:lnTo>
                <a:lnTo>
                  <a:pt x="2811" y="668"/>
                </a:lnTo>
                <a:lnTo>
                  <a:pt x="2810" y="679"/>
                </a:lnTo>
                <a:lnTo>
                  <a:pt x="2810" y="682"/>
                </a:lnTo>
                <a:lnTo>
                  <a:pt x="2812" y="686"/>
                </a:lnTo>
                <a:lnTo>
                  <a:pt x="2814" y="689"/>
                </a:lnTo>
                <a:lnTo>
                  <a:pt x="2819" y="693"/>
                </a:lnTo>
                <a:lnTo>
                  <a:pt x="2824" y="695"/>
                </a:lnTo>
                <a:lnTo>
                  <a:pt x="2829" y="698"/>
                </a:lnTo>
                <a:lnTo>
                  <a:pt x="2836" y="699"/>
                </a:lnTo>
                <a:lnTo>
                  <a:pt x="2842" y="699"/>
                </a:lnTo>
                <a:lnTo>
                  <a:pt x="2860" y="698"/>
                </a:lnTo>
                <a:lnTo>
                  <a:pt x="2880" y="693"/>
                </a:lnTo>
                <a:lnTo>
                  <a:pt x="2903" y="686"/>
                </a:lnTo>
                <a:lnTo>
                  <a:pt x="2929" y="675"/>
                </a:lnTo>
                <a:lnTo>
                  <a:pt x="2950" y="664"/>
                </a:lnTo>
                <a:lnTo>
                  <a:pt x="2978" y="649"/>
                </a:lnTo>
                <a:lnTo>
                  <a:pt x="3011" y="630"/>
                </a:lnTo>
                <a:lnTo>
                  <a:pt x="3049" y="606"/>
                </a:lnTo>
                <a:lnTo>
                  <a:pt x="3031" y="588"/>
                </a:lnTo>
                <a:lnTo>
                  <a:pt x="2982" y="617"/>
                </a:lnTo>
                <a:lnTo>
                  <a:pt x="2964" y="626"/>
                </a:lnTo>
                <a:lnTo>
                  <a:pt x="2951" y="632"/>
                </a:lnTo>
                <a:lnTo>
                  <a:pt x="2938" y="637"/>
                </a:lnTo>
                <a:lnTo>
                  <a:pt x="2926" y="638"/>
                </a:lnTo>
                <a:lnTo>
                  <a:pt x="2919" y="637"/>
                </a:lnTo>
                <a:lnTo>
                  <a:pt x="2916" y="636"/>
                </a:lnTo>
                <a:lnTo>
                  <a:pt x="2913" y="633"/>
                </a:lnTo>
                <a:lnTo>
                  <a:pt x="2911" y="631"/>
                </a:lnTo>
                <a:lnTo>
                  <a:pt x="2910" y="629"/>
                </a:lnTo>
                <a:lnTo>
                  <a:pt x="2908" y="620"/>
                </a:lnTo>
                <a:lnTo>
                  <a:pt x="2910" y="611"/>
                </a:lnTo>
                <a:lnTo>
                  <a:pt x="2912" y="595"/>
                </a:lnTo>
                <a:lnTo>
                  <a:pt x="2924" y="555"/>
                </a:lnTo>
                <a:lnTo>
                  <a:pt x="3010" y="274"/>
                </a:lnTo>
                <a:lnTo>
                  <a:pt x="3038" y="183"/>
                </a:lnTo>
                <a:lnTo>
                  <a:pt x="3047" y="156"/>
                </a:lnTo>
                <a:lnTo>
                  <a:pt x="3054" y="139"/>
                </a:lnTo>
                <a:lnTo>
                  <a:pt x="3061" y="125"/>
                </a:lnTo>
                <a:lnTo>
                  <a:pt x="3068" y="112"/>
                </a:lnTo>
                <a:lnTo>
                  <a:pt x="3077" y="103"/>
                </a:lnTo>
                <a:lnTo>
                  <a:pt x="3085" y="96"/>
                </a:lnTo>
                <a:lnTo>
                  <a:pt x="3093" y="93"/>
                </a:lnTo>
                <a:lnTo>
                  <a:pt x="3102" y="89"/>
                </a:lnTo>
                <a:lnTo>
                  <a:pt x="3111" y="87"/>
                </a:lnTo>
                <a:lnTo>
                  <a:pt x="3122" y="87"/>
                </a:lnTo>
                <a:lnTo>
                  <a:pt x="3143" y="88"/>
                </a:lnTo>
                <a:lnTo>
                  <a:pt x="3178" y="91"/>
                </a:lnTo>
                <a:lnTo>
                  <a:pt x="3212" y="95"/>
                </a:lnTo>
                <a:lnTo>
                  <a:pt x="3235" y="96"/>
                </a:lnTo>
                <a:lnTo>
                  <a:pt x="3246" y="95"/>
                </a:lnTo>
                <a:lnTo>
                  <a:pt x="3255" y="94"/>
                </a:lnTo>
                <a:lnTo>
                  <a:pt x="3264" y="90"/>
                </a:lnTo>
                <a:lnTo>
                  <a:pt x="3271" y="87"/>
                </a:lnTo>
                <a:lnTo>
                  <a:pt x="3277" y="82"/>
                </a:lnTo>
                <a:lnTo>
                  <a:pt x="3282" y="76"/>
                </a:lnTo>
                <a:lnTo>
                  <a:pt x="3284" y="70"/>
                </a:lnTo>
                <a:lnTo>
                  <a:pt x="3284" y="63"/>
                </a:lnTo>
                <a:lnTo>
                  <a:pt x="3284" y="56"/>
                </a:lnTo>
                <a:lnTo>
                  <a:pt x="3280" y="50"/>
                </a:lnTo>
                <a:lnTo>
                  <a:pt x="3277" y="44"/>
                </a:lnTo>
                <a:lnTo>
                  <a:pt x="3270" y="39"/>
                </a:lnTo>
                <a:close/>
                <a:moveTo>
                  <a:pt x="2875" y="440"/>
                </a:moveTo>
                <a:lnTo>
                  <a:pt x="2875" y="440"/>
                </a:lnTo>
                <a:lnTo>
                  <a:pt x="2862" y="482"/>
                </a:lnTo>
                <a:lnTo>
                  <a:pt x="2850" y="516"/>
                </a:lnTo>
                <a:lnTo>
                  <a:pt x="2841" y="539"/>
                </a:lnTo>
                <a:lnTo>
                  <a:pt x="2836" y="549"/>
                </a:lnTo>
                <a:lnTo>
                  <a:pt x="2831" y="555"/>
                </a:lnTo>
                <a:lnTo>
                  <a:pt x="2817" y="573"/>
                </a:lnTo>
                <a:lnTo>
                  <a:pt x="2799" y="589"/>
                </a:lnTo>
                <a:lnTo>
                  <a:pt x="2780" y="604"/>
                </a:lnTo>
                <a:lnTo>
                  <a:pt x="2757" y="618"/>
                </a:lnTo>
                <a:lnTo>
                  <a:pt x="2742" y="625"/>
                </a:lnTo>
                <a:lnTo>
                  <a:pt x="2726" y="631"/>
                </a:lnTo>
                <a:lnTo>
                  <a:pt x="2713" y="633"/>
                </a:lnTo>
                <a:lnTo>
                  <a:pt x="2700" y="635"/>
                </a:lnTo>
                <a:lnTo>
                  <a:pt x="2689" y="633"/>
                </a:lnTo>
                <a:lnTo>
                  <a:pt x="2680" y="631"/>
                </a:lnTo>
                <a:lnTo>
                  <a:pt x="2670" y="626"/>
                </a:lnTo>
                <a:lnTo>
                  <a:pt x="2662" y="620"/>
                </a:lnTo>
                <a:lnTo>
                  <a:pt x="2655" y="612"/>
                </a:lnTo>
                <a:lnTo>
                  <a:pt x="2649" y="603"/>
                </a:lnTo>
                <a:lnTo>
                  <a:pt x="2646" y="592"/>
                </a:lnTo>
                <a:lnTo>
                  <a:pt x="2645" y="581"/>
                </a:lnTo>
                <a:lnTo>
                  <a:pt x="2645" y="568"/>
                </a:lnTo>
                <a:lnTo>
                  <a:pt x="2647" y="554"/>
                </a:lnTo>
                <a:lnTo>
                  <a:pt x="2650" y="539"/>
                </a:lnTo>
                <a:lnTo>
                  <a:pt x="2653" y="524"/>
                </a:lnTo>
                <a:lnTo>
                  <a:pt x="2659" y="508"/>
                </a:lnTo>
                <a:lnTo>
                  <a:pt x="2665" y="493"/>
                </a:lnTo>
                <a:lnTo>
                  <a:pt x="2672" y="475"/>
                </a:lnTo>
                <a:lnTo>
                  <a:pt x="2681" y="458"/>
                </a:lnTo>
                <a:lnTo>
                  <a:pt x="2690" y="442"/>
                </a:lnTo>
                <a:lnTo>
                  <a:pt x="2699" y="426"/>
                </a:lnTo>
                <a:lnTo>
                  <a:pt x="2708" y="412"/>
                </a:lnTo>
                <a:lnTo>
                  <a:pt x="2718" y="399"/>
                </a:lnTo>
                <a:lnTo>
                  <a:pt x="2727" y="388"/>
                </a:lnTo>
                <a:lnTo>
                  <a:pt x="2737" y="379"/>
                </a:lnTo>
                <a:lnTo>
                  <a:pt x="2746" y="370"/>
                </a:lnTo>
                <a:lnTo>
                  <a:pt x="2756" y="363"/>
                </a:lnTo>
                <a:lnTo>
                  <a:pt x="2775" y="352"/>
                </a:lnTo>
                <a:lnTo>
                  <a:pt x="2784" y="349"/>
                </a:lnTo>
                <a:lnTo>
                  <a:pt x="2795" y="345"/>
                </a:lnTo>
                <a:lnTo>
                  <a:pt x="2805" y="343"/>
                </a:lnTo>
                <a:lnTo>
                  <a:pt x="2814" y="340"/>
                </a:lnTo>
                <a:lnTo>
                  <a:pt x="2825" y="339"/>
                </a:lnTo>
                <a:lnTo>
                  <a:pt x="2835" y="339"/>
                </a:lnTo>
                <a:lnTo>
                  <a:pt x="2846" y="339"/>
                </a:lnTo>
                <a:lnTo>
                  <a:pt x="2862" y="340"/>
                </a:lnTo>
                <a:lnTo>
                  <a:pt x="2904" y="348"/>
                </a:lnTo>
                <a:lnTo>
                  <a:pt x="2875" y="440"/>
                </a:lnTo>
                <a:close/>
                <a:moveTo>
                  <a:pt x="2073" y="308"/>
                </a:moveTo>
                <a:lnTo>
                  <a:pt x="2073" y="308"/>
                </a:lnTo>
                <a:lnTo>
                  <a:pt x="2067" y="305"/>
                </a:lnTo>
                <a:lnTo>
                  <a:pt x="2060" y="301"/>
                </a:lnTo>
                <a:lnTo>
                  <a:pt x="2045" y="296"/>
                </a:lnTo>
                <a:lnTo>
                  <a:pt x="2027" y="293"/>
                </a:lnTo>
                <a:lnTo>
                  <a:pt x="2007" y="292"/>
                </a:lnTo>
                <a:lnTo>
                  <a:pt x="1992" y="293"/>
                </a:lnTo>
                <a:lnTo>
                  <a:pt x="1976" y="294"/>
                </a:lnTo>
                <a:lnTo>
                  <a:pt x="1962" y="296"/>
                </a:lnTo>
                <a:lnTo>
                  <a:pt x="1948" y="299"/>
                </a:lnTo>
                <a:lnTo>
                  <a:pt x="1933" y="302"/>
                </a:lnTo>
                <a:lnTo>
                  <a:pt x="1919" y="307"/>
                </a:lnTo>
                <a:lnTo>
                  <a:pt x="1906" y="313"/>
                </a:lnTo>
                <a:lnTo>
                  <a:pt x="1893" y="320"/>
                </a:lnTo>
                <a:lnTo>
                  <a:pt x="1880" y="327"/>
                </a:lnTo>
                <a:lnTo>
                  <a:pt x="1867" y="336"/>
                </a:lnTo>
                <a:lnTo>
                  <a:pt x="1855" y="345"/>
                </a:lnTo>
                <a:lnTo>
                  <a:pt x="1841" y="355"/>
                </a:lnTo>
                <a:lnTo>
                  <a:pt x="1830" y="365"/>
                </a:lnTo>
                <a:lnTo>
                  <a:pt x="1818" y="377"/>
                </a:lnTo>
                <a:lnTo>
                  <a:pt x="1807" y="390"/>
                </a:lnTo>
                <a:lnTo>
                  <a:pt x="1795" y="404"/>
                </a:lnTo>
                <a:lnTo>
                  <a:pt x="1777" y="429"/>
                </a:lnTo>
                <a:lnTo>
                  <a:pt x="1762" y="454"/>
                </a:lnTo>
                <a:lnTo>
                  <a:pt x="1747" y="479"/>
                </a:lnTo>
                <a:lnTo>
                  <a:pt x="1737" y="502"/>
                </a:lnTo>
                <a:lnTo>
                  <a:pt x="1728" y="527"/>
                </a:lnTo>
                <a:lnTo>
                  <a:pt x="1721" y="552"/>
                </a:lnTo>
                <a:lnTo>
                  <a:pt x="1717" y="577"/>
                </a:lnTo>
                <a:lnTo>
                  <a:pt x="1716" y="603"/>
                </a:lnTo>
                <a:lnTo>
                  <a:pt x="1717" y="614"/>
                </a:lnTo>
                <a:lnTo>
                  <a:pt x="1719" y="625"/>
                </a:lnTo>
                <a:lnTo>
                  <a:pt x="1720" y="636"/>
                </a:lnTo>
                <a:lnTo>
                  <a:pt x="1722" y="645"/>
                </a:lnTo>
                <a:lnTo>
                  <a:pt x="1726" y="654"/>
                </a:lnTo>
                <a:lnTo>
                  <a:pt x="1729" y="661"/>
                </a:lnTo>
                <a:lnTo>
                  <a:pt x="1734" y="668"/>
                </a:lnTo>
                <a:lnTo>
                  <a:pt x="1739" y="674"/>
                </a:lnTo>
                <a:lnTo>
                  <a:pt x="1745" y="680"/>
                </a:lnTo>
                <a:lnTo>
                  <a:pt x="1752" y="684"/>
                </a:lnTo>
                <a:lnTo>
                  <a:pt x="1759" y="688"/>
                </a:lnTo>
                <a:lnTo>
                  <a:pt x="1768" y="691"/>
                </a:lnTo>
                <a:lnTo>
                  <a:pt x="1776" y="693"/>
                </a:lnTo>
                <a:lnTo>
                  <a:pt x="1785" y="695"/>
                </a:lnTo>
                <a:lnTo>
                  <a:pt x="1795" y="697"/>
                </a:lnTo>
                <a:lnTo>
                  <a:pt x="1806" y="697"/>
                </a:lnTo>
                <a:lnTo>
                  <a:pt x="1819" y="697"/>
                </a:lnTo>
                <a:lnTo>
                  <a:pt x="1832" y="694"/>
                </a:lnTo>
                <a:lnTo>
                  <a:pt x="1846" y="693"/>
                </a:lnTo>
                <a:lnTo>
                  <a:pt x="1861" y="689"/>
                </a:lnTo>
                <a:lnTo>
                  <a:pt x="1876" y="686"/>
                </a:lnTo>
                <a:lnTo>
                  <a:pt x="1890" y="681"/>
                </a:lnTo>
                <a:lnTo>
                  <a:pt x="1921" y="669"/>
                </a:lnTo>
                <a:lnTo>
                  <a:pt x="1955" y="654"/>
                </a:lnTo>
                <a:lnTo>
                  <a:pt x="1988" y="636"/>
                </a:lnTo>
                <a:lnTo>
                  <a:pt x="2023" y="613"/>
                </a:lnTo>
                <a:lnTo>
                  <a:pt x="2060" y="588"/>
                </a:lnTo>
                <a:lnTo>
                  <a:pt x="2039" y="568"/>
                </a:lnTo>
                <a:lnTo>
                  <a:pt x="2004" y="588"/>
                </a:lnTo>
                <a:lnTo>
                  <a:pt x="1971" y="605"/>
                </a:lnTo>
                <a:lnTo>
                  <a:pt x="1945" y="617"/>
                </a:lnTo>
                <a:lnTo>
                  <a:pt x="1923" y="626"/>
                </a:lnTo>
                <a:lnTo>
                  <a:pt x="1908" y="631"/>
                </a:lnTo>
                <a:lnTo>
                  <a:pt x="1894" y="635"/>
                </a:lnTo>
                <a:lnTo>
                  <a:pt x="1881" y="636"/>
                </a:lnTo>
                <a:lnTo>
                  <a:pt x="1868" y="637"/>
                </a:lnTo>
                <a:lnTo>
                  <a:pt x="1856" y="636"/>
                </a:lnTo>
                <a:lnTo>
                  <a:pt x="1845" y="633"/>
                </a:lnTo>
                <a:lnTo>
                  <a:pt x="1836" y="630"/>
                </a:lnTo>
                <a:lnTo>
                  <a:pt x="1828" y="624"/>
                </a:lnTo>
                <a:lnTo>
                  <a:pt x="1825" y="620"/>
                </a:lnTo>
                <a:lnTo>
                  <a:pt x="1822" y="616"/>
                </a:lnTo>
                <a:lnTo>
                  <a:pt x="1819" y="606"/>
                </a:lnTo>
                <a:lnTo>
                  <a:pt x="1815" y="593"/>
                </a:lnTo>
                <a:lnTo>
                  <a:pt x="1815" y="577"/>
                </a:lnTo>
                <a:lnTo>
                  <a:pt x="1816" y="555"/>
                </a:lnTo>
                <a:lnTo>
                  <a:pt x="1820" y="530"/>
                </a:lnTo>
                <a:lnTo>
                  <a:pt x="1915" y="496"/>
                </a:lnTo>
                <a:lnTo>
                  <a:pt x="1948" y="483"/>
                </a:lnTo>
                <a:lnTo>
                  <a:pt x="1970" y="474"/>
                </a:lnTo>
                <a:lnTo>
                  <a:pt x="2002" y="458"/>
                </a:lnTo>
                <a:lnTo>
                  <a:pt x="2030" y="443"/>
                </a:lnTo>
                <a:lnTo>
                  <a:pt x="2051" y="429"/>
                </a:lnTo>
                <a:lnTo>
                  <a:pt x="2061" y="420"/>
                </a:lnTo>
                <a:lnTo>
                  <a:pt x="2068" y="413"/>
                </a:lnTo>
                <a:lnTo>
                  <a:pt x="2080" y="399"/>
                </a:lnTo>
                <a:lnTo>
                  <a:pt x="2085" y="392"/>
                </a:lnTo>
                <a:lnTo>
                  <a:pt x="2088" y="383"/>
                </a:lnTo>
                <a:lnTo>
                  <a:pt x="2092" y="376"/>
                </a:lnTo>
                <a:lnTo>
                  <a:pt x="2093" y="369"/>
                </a:lnTo>
                <a:lnTo>
                  <a:pt x="2095" y="362"/>
                </a:lnTo>
                <a:lnTo>
                  <a:pt x="2095" y="354"/>
                </a:lnTo>
                <a:lnTo>
                  <a:pt x="2095" y="346"/>
                </a:lnTo>
                <a:lnTo>
                  <a:pt x="2094" y="340"/>
                </a:lnTo>
                <a:lnTo>
                  <a:pt x="2092" y="333"/>
                </a:lnTo>
                <a:lnTo>
                  <a:pt x="2089" y="328"/>
                </a:lnTo>
                <a:lnTo>
                  <a:pt x="2086" y="323"/>
                </a:lnTo>
                <a:lnTo>
                  <a:pt x="2082" y="318"/>
                </a:lnTo>
                <a:lnTo>
                  <a:pt x="2078" y="313"/>
                </a:lnTo>
                <a:lnTo>
                  <a:pt x="2073" y="308"/>
                </a:lnTo>
                <a:close/>
                <a:moveTo>
                  <a:pt x="1974" y="427"/>
                </a:moveTo>
                <a:lnTo>
                  <a:pt x="1974" y="427"/>
                </a:lnTo>
                <a:lnTo>
                  <a:pt x="1961" y="437"/>
                </a:lnTo>
                <a:lnTo>
                  <a:pt x="1946" y="446"/>
                </a:lnTo>
                <a:lnTo>
                  <a:pt x="1931" y="456"/>
                </a:lnTo>
                <a:lnTo>
                  <a:pt x="1913" y="465"/>
                </a:lnTo>
                <a:lnTo>
                  <a:pt x="1894" y="474"/>
                </a:lnTo>
                <a:lnTo>
                  <a:pt x="1874" y="483"/>
                </a:lnTo>
                <a:lnTo>
                  <a:pt x="1827" y="500"/>
                </a:lnTo>
                <a:lnTo>
                  <a:pt x="1834" y="474"/>
                </a:lnTo>
                <a:lnTo>
                  <a:pt x="1843" y="448"/>
                </a:lnTo>
                <a:lnTo>
                  <a:pt x="1855" y="421"/>
                </a:lnTo>
                <a:lnTo>
                  <a:pt x="1867" y="395"/>
                </a:lnTo>
                <a:lnTo>
                  <a:pt x="1877" y="380"/>
                </a:lnTo>
                <a:lnTo>
                  <a:pt x="1889" y="365"/>
                </a:lnTo>
                <a:lnTo>
                  <a:pt x="1901" y="354"/>
                </a:lnTo>
                <a:lnTo>
                  <a:pt x="1915" y="344"/>
                </a:lnTo>
                <a:lnTo>
                  <a:pt x="1925" y="338"/>
                </a:lnTo>
                <a:lnTo>
                  <a:pt x="1937" y="333"/>
                </a:lnTo>
                <a:lnTo>
                  <a:pt x="1948" y="331"/>
                </a:lnTo>
                <a:lnTo>
                  <a:pt x="1958" y="331"/>
                </a:lnTo>
                <a:lnTo>
                  <a:pt x="1969" y="331"/>
                </a:lnTo>
                <a:lnTo>
                  <a:pt x="1979" y="333"/>
                </a:lnTo>
                <a:lnTo>
                  <a:pt x="1987" y="337"/>
                </a:lnTo>
                <a:lnTo>
                  <a:pt x="1994" y="343"/>
                </a:lnTo>
                <a:lnTo>
                  <a:pt x="2000" y="349"/>
                </a:lnTo>
                <a:lnTo>
                  <a:pt x="2004" y="356"/>
                </a:lnTo>
                <a:lnTo>
                  <a:pt x="2007" y="364"/>
                </a:lnTo>
                <a:lnTo>
                  <a:pt x="2007" y="374"/>
                </a:lnTo>
                <a:lnTo>
                  <a:pt x="2007" y="381"/>
                </a:lnTo>
                <a:lnTo>
                  <a:pt x="2006" y="388"/>
                </a:lnTo>
                <a:lnTo>
                  <a:pt x="2002" y="394"/>
                </a:lnTo>
                <a:lnTo>
                  <a:pt x="1999" y="401"/>
                </a:lnTo>
                <a:lnTo>
                  <a:pt x="1994" y="407"/>
                </a:lnTo>
                <a:lnTo>
                  <a:pt x="1989" y="414"/>
                </a:lnTo>
                <a:lnTo>
                  <a:pt x="1974" y="42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" name="제목 1"/>
          <p:cNvSpPr>
            <a:spLocks noGrp="1"/>
          </p:cNvSpPr>
          <p:nvPr>
            <p:ph type="title"/>
          </p:nvPr>
        </p:nvSpPr>
        <p:spPr>
          <a:xfrm>
            <a:off x="222945" y="301871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>
              <a:defRPr sz="2000" b="1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085336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272" r:id="rId1"/>
    <p:sldLayoutId id="214748527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나눔바른고딕" panose="020B060302010102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나눔바른고딕" panose="020B060302010102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나눔바른고딕" panose="020B060302010102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나눔바른고딕" panose="020B0603020101020101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9EA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274" r:id="rId1"/>
    <p:sldLayoutId id="2147485275" r:id="rId2"/>
    <p:sldLayoutId id="2147485276" r:id="rId3"/>
    <p:sldLayoutId id="2147485277" r:id="rId4"/>
    <p:sldLayoutId id="2147485278" r:id="rId5"/>
    <p:sldLayoutId id="2147485279" r:id="rId6"/>
  </p:sldLayoutIdLst>
  <p:txStyles>
    <p:titleStyle>
      <a:lvl1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2pPr>
      <a:lvl3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3pPr>
      <a:lvl4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4pPr>
      <a:lvl5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5pPr>
      <a:lvl6pPr marL="4572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6pPr>
      <a:lvl7pPr marL="9144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7pPr>
      <a:lvl8pPr marL="13716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8pPr>
      <a:lvl9pPr marL="1828800" algn="l" rtl="0" fontAlgn="base" latinLnBrk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</a:defRPr>
      </a:lvl9pPr>
    </p:titleStyle>
    <p:bodyStyle>
      <a:lvl1pPr marL="228600" indent="-228600" algn="l" rtl="0" eaLnBrk="0" fontAlgn="base" latinLnBrk="1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그룹 2"/>
          <p:cNvGrpSpPr>
            <a:grpSpLocks/>
          </p:cNvGrpSpPr>
          <p:nvPr/>
        </p:nvGrpSpPr>
        <p:grpSpPr bwMode="auto">
          <a:xfrm>
            <a:off x="323525" y="1354191"/>
            <a:ext cx="8496944" cy="2782993"/>
            <a:chOff x="1410989" y="2518673"/>
            <a:chExt cx="6216650" cy="2782166"/>
          </a:xfrm>
        </p:grpSpPr>
        <p:sp>
          <p:nvSpPr>
            <p:cNvPr id="10243" name="TextBox 5"/>
            <p:cNvSpPr txBox="1">
              <a:spLocks noChangeArrowheads="1"/>
            </p:cNvSpPr>
            <p:nvPr/>
          </p:nvSpPr>
          <p:spPr bwMode="auto">
            <a:xfrm>
              <a:off x="1490014" y="2518673"/>
              <a:ext cx="6058600" cy="1107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latinLnBrk="1" hangingPunct="1">
                <a:defRPr/>
              </a:pPr>
              <a:r>
                <a:rPr kumimoji="0" lang="ko-KR" altLang="en-US" sz="6600" b="1" spc="-3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ekton Pro" panose="020F0603020208020904" pitchFamily="34" charset="0"/>
                  <a:ea typeface="맑은 고딕" panose="020B0503020000020004" pitchFamily="50" charset="-127"/>
                  <a:cs typeface="Times New Roman" panose="02020603050405020304" pitchFamily="18" charset="0"/>
                </a:rPr>
                <a:t>웹 어플리케이션 보안</a:t>
              </a:r>
              <a:endParaRPr kumimoji="0" lang="en-US" altLang="ko-KR" sz="6600" b="1" spc="-3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  <a:ea typeface="맑은 고딕" panose="020B0503020000020004" pitchFamily="50" charset="-127"/>
                <a:cs typeface="Times New Roman" panose="02020603050405020304" pitchFamily="18" charset="0"/>
              </a:endParaRPr>
            </a:p>
          </p:txBody>
        </p:sp>
        <p:sp>
          <p:nvSpPr>
            <p:cNvPr id="10244" name="TextBox 5"/>
            <p:cNvSpPr txBox="1">
              <a:spLocks noChangeArrowheads="1"/>
            </p:cNvSpPr>
            <p:nvPr/>
          </p:nvSpPr>
          <p:spPr bwMode="auto">
            <a:xfrm>
              <a:off x="1410989" y="4193172"/>
              <a:ext cx="6216650" cy="1107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latinLnBrk="1" hangingPunct="1">
                <a:defRPr/>
              </a:pPr>
              <a:r>
                <a:rPr kumimoji="0" lang="en-US" altLang="ko-KR" sz="6600" b="1" spc="-3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ekton Pro" panose="020F0603020208020904" pitchFamily="34" charset="0"/>
                  <a:ea typeface="맑은 고딕" panose="020B0503020000020004" pitchFamily="50" charset="-127"/>
                  <a:cs typeface="Times New Roman" panose="02020603050405020304" pitchFamily="18" charset="0"/>
                </a:rPr>
                <a:t>SNS</a:t>
              </a:r>
            </a:p>
          </p:txBody>
        </p:sp>
      </p:grpSp>
      <p:sp>
        <p:nvSpPr>
          <p:cNvPr id="10242" name="제목 2"/>
          <p:cNvSpPr txBox="1">
            <a:spLocks/>
          </p:cNvSpPr>
          <p:nvPr/>
        </p:nvSpPr>
        <p:spPr bwMode="auto">
          <a:xfrm>
            <a:off x="5724128" y="5517232"/>
            <a:ext cx="32385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latinLnBrk="1">
              <a:defRPr/>
            </a:pPr>
            <a:r>
              <a:rPr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91416129</a:t>
            </a:r>
          </a:p>
          <a:p>
            <a:pPr algn="r" latinLnBrk="1">
              <a:defRPr/>
            </a:pPr>
            <a:r>
              <a:rPr lang="ko-KR" altLang="en-US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Arial" panose="020B0604020202020204" pitchFamily="34" charset="0"/>
              </a:rPr>
              <a:t>마민기</a:t>
            </a:r>
            <a:endParaRPr lang="en-US" altLang="ko-K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제목 1"/>
          <p:cNvSpPr>
            <a:spLocks noGrp="1"/>
          </p:cNvSpPr>
          <p:nvPr>
            <p:ph type="title"/>
          </p:nvPr>
        </p:nvSpPr>
        <p:spPr bwMode="auto">
          <a:xfrm>
            <a:off x="222250" y="301625"/>
            <a:ext cx="7345363" cy="369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dirty="0"/>
              <a:t>3. </a:t>
            </a:r>
            <a:r>
              <a:rPr lang="ko-KR" altLang="en-US" dirty="0"/>
              <a:t>기능 설명</a:t>
            </a:r>
            <a:endParaRPr lang="ko-KR" altLang="ko-KR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23528" y="1144619"/>
            <a:ext cx="823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4800" b="1" spc="-3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panose="020B0604020202020204" pitchFamily="34" charset="0"/>
              </a:rPr>
              <a:t>글 삭제</a:t>
            </a:r>
            <a:endParaRPr kumimoji="0" lang="en-US" sz="4800" b="1" spc="-30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1" y="2197020"/>
            <a:ext cx="3592286" cy="655916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" y="3429000"/>
            <a:ext cx="3921639" cy="2952328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968" y="1036806"/>
            <a:ext cx="3676084" cy="313969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313" y="4365104"/>
            <a:ext cx="4305901" cy="2324424"/>
          </a:xfrm>
          <a:prstGeom prst="rect">
            <a:avLst/>
          </a:prstGeom>
        </p:spPr>
      </p:pic>
      <p:sp>
        <p:nvSpPr>
          <p:cNvPr id="44" name="직사각형 43"/>
          <p:cNvSpPr/>
          <p:nvPr/>
        </p:nvSpPr>
        <p:spPr>
          <a:xfrm>
            <a:off x="748831" y="2508415"/>
            <a:ext cx="1446906" cy="14497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1979712" y="3564598"/>
            <a:ext cx="2088232" cy="6564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직선 화살표 연결선 19"/>
          <p:cNvCxnSpPr>
            <a:stCxn id="19" idx="3"/>
            <a:endCxn id="5" idx="1"/>
          </p:cNvCxnSpPr>
          <p:nvPr/>
        </p:nvCxnSpPr>
        <p:spPr>
          <a:xfrm flipV="1">
            <a:off x="4067944" y="2606652"/>
            <a:ext cx="1009024" cy="128619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/>
          <p:nvPr/>
        </p:nvCxnSpPr>
        <p:spPr>
          <a:xfrm flipH="1">
            <a:off x="1331564" y="2653388"/>
            <a:ext cx="126703" cy="7756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323528" y="4509120"/>
            <a:ext cx="3672408" cy="37326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9" name="직선 화살표 연결선 28"/>
          <p:cNvCxnSpPr>
            <a:endCxn id="6" idx="1"/>
          </p:cNvCxnSpPr>
          <p:nvPr/>
        </p:nvCxnSpPr>
        <p:spPr>
          <a:xfrm>
            <a:off x="4008475" y="4728495"/>
            <a:ext cx="430838" cy="7988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48064" y="1617194"/>
            <a:ext cx="3687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메시지 인증코드 생성</a:t>
            </a:r>
            <a:r>
              <a:rPr lang="en-US" altLang="ko-K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암호화</a:t>
            </a:r>
            <a:endParaRPr lang="ko-KR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131436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제목 1"/>
          <p:cNvSpPr>
            <a:spLocks noGrp="1"/>
          </p:cNvSpPr>
          <p:nvPr>
            <p:ph type="title"/>
          </p:nvPr>
        </p:nvSpPr>
        <p:spPr bwMode="auto">
          <a:xfrm>
            <a:off x="222250" y="301625"/>
            <a:ext cx="7345363" cy="369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dirty="0"/>
              <a:t>3. </a:t>
            </a:r>
            <a:r>
              <a:rPr lang="ko-KR" altLang="en-US" dirty="0"/>
              <a:t>기능 설명</a:t>
            </a:r>
            <a:endParaRPr lang="ko-KR" altLang="ko-KR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23528" y="1144619"/>
            <a:ext cx="823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4800" b="1" spc="-3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panose="020B0604020202020204" pitchFamily="34" charset="0"/>
              </a:rPr>
              <a:t>글 삭제</a:t>
            </a:r>
            <a:endParaRPr kumimoji="0" lang="en-US" sz="4800" b="1" spc="-30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80572" y="5774041"/>
            <a:ext cx="4552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복호화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후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메시지 인증코드 생성</a:t>
            </a:r>
            <a:endParaRPr lang="en-US" altLang="ko-K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3. 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두 메시지 인증코드를 검증</a:t>
            </a:r>
            <a:endParaRPr lang="en-US" altLang="ko-K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95" y="2276389"/>
            <a:ext cx="4180990" cy="3361639"/>
          </a:xfrm>
          <a:prstGeom prst="rect">
            <a:avLst/>
          </a:prstGeom>
        </p:spPr>
      </p:pic>
      <p:sp>
        <p:nvSpPr>
          <p:cNvPr id="44" name="직사각형 43"/>
          <p:cNvSpPr/>
          <p:nvPr/>
        </p:nvSpPr>
        <p:spPr>
          <a:xfrm>
            <a:off x="315290" y="3935678"/>
            <a:ext cx="4158495" cy="17023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327674" y="5774041"/>
            <a:ext cx="4133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암호화된 메시지를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복호화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진행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770" y="1309379"/>
            <a:ext cx="4286848" cy="3839111"/>
          </a:xfrm>
          <a:prstGeom prst="rect">
            <a:avLst/>
          </a:prstGeom>
        </p:spPr>
      </p:pic>
      <p:sp>
        <p:nvSpPr>
          <p:cNvPr id="18" name="직사각형 17"/>
          <p:cNvSpPr/>
          <p:nvPr/>
        </p:nvSpPr>
        <p:spPr>
          <a:xfrm>
            <a:off x="4635770" y="1308760"/>
            <a:ext cx="4286848" cy="10063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380" y="5283427"/>
            <a:ext cx="4210638" cy="39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1970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제목 1"/>
          <p:cNvSpPr>
            <a:spLocks noGrp="1"/>
          </p:cNvSpPr>
          <p:nvPr>
            <p:ph type="title"/>
          </p:nvPr>
        </p:nvSpPr>
        <p:spPr bwMode="auto">
          <a:xfrm>
            <a:off x="222250" y="301625"/>
            <a:ext cx="7345363" cy="369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dirty="0"/>
              <a:t>3. </a:t>
            </a:r>
            <a:r>
              <a:rPr lang="ko-KR" altLang="en-US" dirty="0"/>
              <a:t>기능 설명</a:t>
            </a:r>
            <a:endParaRPr lang="ko-KR" altLang="ko-KR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23528" y="1144619"/>
            <a:ext cx="823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4800" b="1" spc="-300" dirty="0" err="1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panose="020B0604020202020204" pitchFamily="34" charset="0"/>
              </a:rPr>
              <a:t>팔로우</a:t>
            </a:r>
            <a:endParaRPr kumimoji="0" lang="en-US" sz="4800" b="1" spc="-30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686" y="3779877"/>
            <a:ext cx="1075031" cy="1075031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661" y="2204864"/>
            <a:ext cx="1151660" cy="1151660"/>
          </a:xfrm>
          <a:prstGeom prst="rect">
            <a:avLst/>
          </a:prstGeom>
        </p:spPr>
      </p:pic>
      <p:sp>
        <p:nvSpPr>
          <p:cNvPr id="10" name="오른쪽 화살표 9"/>
          <p:cNvSpPr/>
          <p:nvPr/>
        </p:nvSpPr>
        <p:spPr>
          <a:xfrm rot="5400000">
            <a:off x="1801658" y="4192877"/>
            <a:ext cx="943664" cy="267477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오른쪽 화살표 10"/>
          <p:cNvSpPr/>
          <p:nvPr/>
        </p:nvSpPr>
        <p:spPr>
          <a:xfrm>
            <a:off x="5849376" y="4176790"/>
            <a:ext cx="1462399" cy="267477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710151" y="3682767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의 </a:t>
            </a:r>
            <a:r>
              <a:rPr lang="ko-KR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팔로잉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: B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672" y="3696497"/>
            <a:ext cx="1241793" cy="1241793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661" y="4927098"/>
            <a:ext cx="1151660" cy="115166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100206" y="3356801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00206" y="6078758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B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8492" y="4138852"/>
            <a:ext cx="1811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가 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B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를 </a:t>
            </a:r>
            <a:r>
              <a:rPr lang="ko-KR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팔로우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오른쪽 화살표 26"/>
          <p:cNvSpPr/>
          <p:nvPr/>
        </p:nvSpPr>
        <p:spPr>
          <a:xfrm>
            <a:off x="2638751" y="4176789"/>
            <a:ext cx="1462399" cy="267477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5716462" y="4568958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B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의 </a:t>
            </a:r>
            <a:r>
              <a:rPr lang="ko-KR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팔로</a:t>
            </a:r>
            <a:r>
              <a:rPr lang="ko-KR" alt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워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: A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10110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제목 1"/>
          <p:cNvSpPr>
            <a:spLocks noGrp="1"/>
          </p:cNvSpPr>
          <p:nvPr>
            <p:ph type="title"/>
          </p:nvPr>
        </p:nvSpPr>
        <p:spPr bwMode="auto">
          <a:xfrm>
            <a:off x="222250" y="301625"/>
            <a:ext cx="7345363" cy="369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dirty="0"/>
              <a:t>3. </a:t>
            </a:r>
            <a:r>
              <a:rPr lang="ko-KR" altLang="en-US" dirty="0"/>
              <a:t>기능 설명</a:t>
            </a:r>
            <a:endParaRPr lang="ko-KR" altLang="ko-KR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23528" y="1144619"/>
            <a:ext cx="823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4800" b="1" spc="-300" dirty="0" err="1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panose="020B0604020202020204" pitchFamily="34" charset="0"/>
              </a:rPr>
              <a:t>팔로우</a:t>
            </a:r>
            <a:endParaRPr kumimoji="0" lang="en-US" sz="4800" b="1" spc="-30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6319" y="5445224"/>
            <a:ext cx="3948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로그인되지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않은 사용자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자기자신은 </a:t>
            </a:r>
            <a:r>
              <a:rPr lang="ko-KR" alt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팔로우</a:t>
            </a:r>
            <a:r>
              <a: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할 수 없다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76" y="4132576"/>
            <a:ext cx="4086795" cy="1047896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013656"/>
            <a:ext cx="3828170" cy="4532202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927" y="2631730"/>
            <a:ext cx="3799695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5390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제목 1"/>
          <p:cNvSpPr>
            <a:spLocks noGrp="1"/>
          </p:cNvSpPr>
          <p:nvPr>
            <p:ph type="title"/>
          </p:nvPr>
        </p:nvSpPr>
        <p:spPr bwMode="auto">
          <a:xfrm>
            <a:off x="222250" y="301625"/>
            <a:ext cx="7345363" cy="369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dirty="0"/>
              <a:t>3. </a:t>
            </a:r>
            <a:r>
              <a:rPr lang="ko-KR" altLang="en-US" dirty="0"/>
              <a:t>기능 설명</a:t>
            </a:r>
            <a:endParaRPr lang="ko-KR" altLang="ko-KR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23528" y="1144619"/>
            <a:ext cx="823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4800" b="1" spc="-300" dirty="0" err="1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panose="020B0604020202020204" pitchFamily="34" charset="0"/>
              </a:rPr>
              <a:t>팔로우</a:t>
            </a:r>
            <a:endParaRPr kumimoji="0" lang="en-US" sz="4800" b="1" spc="-30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2250" y="3087063"/>
            <a:ext cx="29456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가 </a:t>
            </a:r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B</a:t>
            </a:r>
            <a:r>
              <a:rPr lang="ko-KR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를 </a:t>
            </a:r>
            <a:r>
              <a:rPr lang="ko-KR" altLang="en-US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팔로우</a:t>
            </a:r>
            <a:r>
              <a:rPr lang="ko-KR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시</a:t>
            </a:r>
            <a:endParaRPr lang="en-US" altLang="ko-K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의 </a:t>
            </a:r>
            <a:r>
              <a:rPr lang="en-US" altLang="ko-KR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folloing</a:t>
            </a:r>
            <a:r>
              <a:rPr lang="ko-KR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에 </a:t>
            </a:r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B</a:t>
            </a:r>
            <a:r>
              <a:rPr lang="ko-KR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가 추가</a:t>
            </a:r>
            <a:endParaRPr lang="en-US" altLang="ko-KR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B</a:t>
            </a:r>
            <a:r>
              <a:rPr lang="ko-KR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의 </a:t>
            </a:r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followers</a:t>
            </a:r>
            <a:r>
              <a:rPr lang="ko-KR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에 </a:t>
            </a:r>
            <a:r>
              <a:rPr lang="en-US" altLang="ko-K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가 추가</a:t>
            </a:r>
            <a:endParaRPr lang="ko-KR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627784" y="557020"/>
            <a:ext cx="1446906" cy="14497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/>
          <p:cNvCxnSpPr/>
          <p:nvPr/>
        </p:nvCxnSpPr>
        <p:spPr>
          <a:xfrm flipH="1">
            <a:off x="3210517" y="701993"/>
            <a:ext cx="126703" cy="77561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560117"/>
            <a:ext cx="4071005" cy="4829106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360385"/>
            <a:ext cx="2023707" cy="345335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915907"/>
            <a:ext cx="4143357" cy="1663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248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제목 1"/>
          <p:cNvSpPr>
            <a:spLocks noGrp="1"/>
          </p:cNvSpPr>
          <p:nvPr>
            <p:ph type="title"/>
          </p:nvPr>
        </p:nvSpPr>
        <p:spPr bwMode="auto">
          <a:xfrm>
            <a:off x="222250" y="301625"/>
            <a:ext cx="7345363" cy="369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dirty="0"/>
              <a:t>3. </a:t>
            </a:r>
            <a:r>
              <a:rPr lang="ko-KR" altLang="en-US" dirty="0"/>
              <a:t>기능 설명</a:t>
            </a:r>
            <a:endParaRPr lang="ko-KR" altLang="ko-KR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23528" y="1144619"/>
            <a:ext cx="823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4800" b="1" spc="-300" dirty="0" err="1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panose="020B0604020202020204" pitchFamily="34" charset="0"/>
              </a:rPr>
              <a:t>팔로우</a:t>
            </a:r>
            <a:r>
              <a:rPr kumimoji="0" lang="ko-KR" altLang="en-US" sz="4800" b="1" spc="-3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panose="020B0604020202020204" pitchFamily="34" charset="0"/>
              </a:rPr>
              <a:t> 취소</a:t>
            </a:r>
            <a:endParaRPr kumimoji="0" lang="en-US" sz="4800" b="1" spc="-30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34" y="2134353"/>
            <a:ext cx="3467584" cy="628738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99" y="2873094"/>
            <a:ext cx="4015077" cy="372335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899" y="962001"/>
            <a:ext cx="3732095" cy="387161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546" y="5017010"/>
            <a:ext cx="4032448" cy="1604149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340898" y="2348880"/>
            <a:ext cx="3491919" cy="4142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5360714" y="3068960"/>
            <a:ext cx="2955701" cy="2169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1475656" y="4874327"/>
            <a:ext cx="1728192" cy="142683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/>
          <p:cNvCxnSpPr>
            <a:endCxn id="23" idx="0"/>
          </p:cNvCxnSpPr>
          <p:nvPr/>
        </p:nvCxnSpPr>
        <p:spPr>
          <a:xfrm flipH="1">
            <a:off x="6764763" y="3285941"/>
            <a:ext cx="15329" cy="171993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>
            <a:stCxn id="16" idx="3"/>
            <a:endCxn id="5" idx="1"/>
          </p:cNvCxnSpPr>
          <p:nvPr/>
        </p:nvCxnSpPr>
        <p:spPr>
          <a:xfrm flipV="1">
            <a:off x="3203848" y="2897808"/>
            <a:ext cx="1848051" cy="204786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/>
          <p:cNvSpPr/>
          <p:nvPr/>
        </p:nvSpPr>
        <p:spPr>
          <a:xfrm>
            <a:off x="4745531" y="5005871"/>
            <a:ext cx="4038463" cy="16152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31095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제목 1"/>
          <p:cNvSpPr>
            <a:spLocks noGrp="1"/>
          </p:cNvSpPr>
          <p:nvPr>
            <p:ph type="title"/>
          </p:nvPr>
        </p:nvSpPr>
        <p:spPr bwMode="auto">
          <a:xfrm>
            <a:off x="222250" y="301625"/>
            <a:ext cx="7345363" cy="369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dirty="0" smtClean="0"/>
              <a:t>2. </a:t>
            </a:r>
            <a:r>
              <a:rPr lang="ko-KR" altLang="en-US" dirty="0" smtClean="0"/>
              <a:t>구조 설명</a:t>
            </a:r>
            <a:endParaRPr lang="ko-KR" altLang="ko-KR" dirty="0" smtClean="0"/>
          </a:p>
        </p:txBody>
      </p:sp>
      <p:sp>
        <p:nvSpPr>
          <p:cNvPr id="61" name="TextBox 60"/>
          <p:cNvSpPr txBox="1"/>
          <p:nvPr/>
        </p:nvSpPr>
        <p:spPr>
          <a:xfrm>
            <a:off x="323528" y="1144619"/>
            <a:ext cx="823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4800" b="1" spc="-3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panose="020B0604020202020204" pitchFamily="34" charset="0"/>
              </a:rPr>
              <a:t>공유</a:t>
            </a:r>
            <a:endParaRPr kumimoji="0" lang="en-US" sz="4800" b="1" spc="-30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077" y="1698660"/>
            <a:ext cx="1075031" cy="107503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14" y="2143395"/>
            <a:ext cx="1151660" cy="1151660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 rot="19526466">
            <a:off x="5731301" y="2745973"/>
            <a:ext cx="1230151" cy="686898"/>
            <a:chOff x="2765786" y="3491324"/>
            <a:chExt cx="1230151" cy="686898"/>
          </a:xfrm>
        </p:grpSpPr>
        <p:sp>
          <p:nvSpPr>
            <p:cNvPr id="10" name="오른쪽 화살표 9"/>
            <p:cNvSpPr/>
            <p:nvPr/>
          </p:nvSpPr>
          <p:spPr>
            <a:xfrm>
              <a:off x="2765788" y="3491324"/>
              <a:ext cx="1230149" cy="317174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오른쪽 화살표 21"/>
            <p:cNvSpPr/>
            <p:nvPr/>
          </p:nvSpPr>
          <p:spPr>
            <a:xfrm rot="10800000">
              <a:off x="2765786" y="3861048"/>
              <a:ext cx="1230149" cy="317174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23528" y="5773857"/>
            <a:ext cx="273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다른 사용자의 글을 공유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834" y="3322228"/>
            <a:ext cx="1241793" cy="1241793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405705" y="2459249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DB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저장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" name="오른쪽 화살표 29"/>
          <p:cNvSpPr/>
          <p:nvPr/>
        </p:nvSpPr>
        <p:spPr>
          <a:xfrm rot="2208595">
            <a:off x="5606765" y="4811732"/>
            <a:ext cx="1462399" cy="267477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6288113" y="3367122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글 목록 호출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23730" y="5005419"/>
            <a:ext cx="1678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의 </a:t>
            </a:r>
            <a:r>
              <a:rPr lang="ko-KR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팔로워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타임라인 갱신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29326" y="4472293"/>
            <a:ext cx="212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의 타임라인 갱신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739" y="5209924"/>
            <a:ext cx="1387428" cy="1387428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462" y="4582948"/>
            <a:ext cx="1078846" cy="1078846"/>
          </a:xfrm>
          <a:prstGeom prst="rect">
            <a:avLst/>
          </a:prstGeom>
        </p:spPr>
      </p:pic>
      <p:sp>
        <p:nvSpPr>
          <p:cNvPr id="19" name="오른쪽 화살표 18"/>
          <p:cNvSpPr/>
          <p:nvPr/>
        </p:nvSpPr>
        <p:spPr>
          <a:xfrm rot="5400000">
            <a:off x="1232449" y="3890924"/>
            <a:ext cx="920409" cy="267477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" name="그룹 22"/>
          <p:cNvGrpSpPr/>
          <p:nvPr/>
        </p:nvGrpSpPr>
        <p:grpSpPr>
          <a:xfrm>
            <a:off x="2677204" y="3721170"/>
            <a:ext cx="1230151" cy="686898"/>
            <a:chOff x="2765786" y="3491324"/>
            <a:chExt cx="1230151" cy="686898"/>
          </a:xfrm>
        </p:grpSpPr>
        <p:sp>
          <p:nvSpPr>
            <p:cNvPr id="24" name="오른쪽 화살표 23"/>
            <p:cNvSpPr/>
            <p:nvPr/>
          </p:nvSpPr>
          <p:spPr>
            <a:xfrm>
              <a:off x="2765788" y="3491324"/>
              <a:ext cx="1230149" cy="317174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오른쪽 화살표 26"/>
            <p:cNvSpPr/>
            <p:nvPr/>
          </p:nvSpPr>
          <p:spPr>
            <a:xfrm rot="10800000">
              <a:off x="2765786" y="3861048"/>
              <a:ext cx="1230149" cy="317174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188449" y="3281384"/>
            <a:ext cx="220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와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글의 정보 전송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12764" y="3221044"/>
            <a:ext cx="346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36424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제목 1"/>
          <p:cNvSpPr>
            <a:spLocks noGrp="1"/>
          </p:cNvSpPr>
          <p:nvPr>
            <p:ph type="title"/>
          </p:nvPr>
        </p:nvSpPr>
        <p:spPr bwMode="auto">
          <a:xfrm>
            <a:off x="222250" y="301625"/>
            <a:ext cx="7345363" cy="369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dirty="0"/>
              <a:t>3. </a:t>
            </a:r>
            <a:r>
              <a:rPr lang="ko-KR" altLang="en-US" dirty="0"/>
              <a:t>기능 설명</a:t>
            </a:r>
            <a:endParaRPr lang="ko-KR" altLang="ko-KR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23528" y="1144619"/>
            <a:ext cx="823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4800" b="1" spc="-3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panose="020B0604020202020204" pitchFamily="34" charset="0"/>
              </a:rPr>
              <a:t>공유</a:t>
            </a:r>
            <a:endParaRPr kumimoji="0" lang="en-US" sz="4800" b="1" spc="-30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04" y="2044069"/>
            <a:ext cx="3336432" cy="85926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42" y="3047911"/>
            <a:ext cx="3392997" cy="3693457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444880"/>
            <a:ext cx="3740996" cy="361224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684" y="5254129"/>
            <a:ext cx="4091795" cy="1487239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4476682" y="6254311"/>
            <a:ext cx="4078243" cy="48705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5042168" y="3172138"/>
            <a:ext cx="2533032" cy="144016"/>
          </a:xfrm>
          <a:prstGeom prst="rect">
            <a:avLst/>
          </a:prstGeom>
          <a:noFill/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4476683" y="5254129"/>
            <a:ext cx="4078243" cy="69515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4805008" y="2368278"/>
            <a:ext cx="3079360" cy="15178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1922924" y="2377380"/>
            <a:ext cx="1728192" cy="142683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7" name="직선 화살표 연결선 26"/>
          <p:cNvCxnSpPr/>
          <p:nvPr/>
        </p:nvCxnSpPr>
        <p:spPr>
          <a:xfrm>
            <a:off x="8244408" y="2444171"/>
            <a:ext cx="0" cy="28099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꺾인 연결선 30"/>
          <p:cNvCxnSpPr>
            <a:stCxn id="20" idx="1"/>
          </p:cNvCxnSpPr>
          <p:nvPr/>
        </p:nvCxnSpPr>
        <p:spPr>
          <a:xfrm rot="10800000" flipV="1">
            <a:off x="4558676" y="3244146"/>
            <a:ext cx="483492" cy="2948018"/>
          </a:xfrm>
          <a:prstGeom prst="bentConnector2">
            <a:avLst/>
          </a:prstGeom>
          <a:ln w="3492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직사각형 38"/>
          <p:cNvSpPr/>
          <p:nvPr/>
        </p:nvSpPr>
        <p:spPr>
          <a:xfrm>
            <a:off x="5258867" y="3798241"/>
            <a:ext cx="3079360" cy="27883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0" name="직선 연결선 39"/>
          <p:cNvCxnSpPr>
            <a:stCxn id="22" idx="3"/>
          </p:cNvCxnSpPr>
          <p:nvPr/>
        </p:nvCxnSpPr>
        <p:spPr>
          <a:xfrm>
            <a:off x="7884368" y="2444171"/>
            <a:ext cx="360040" cy="455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7384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제목 1"/>
          <p:cNvSpPr>
            <a:spLocks noGrp="1"/>
          </p:cNvSpPr>
          <p:nvPr>
            <p:ph type="title"/>
          </p:nvPr>
        </p:nvSpPr>
        <p:spPr bwMode="auto">
          <a:xfrm>
            <a:off x="222250" y="301625"/>
            <a:ext cx="7345363" cy="369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dirty="0"/>
              <a:t>3. </a:t>
            </a:r>
            <a:r>
              <a:rPr lang="ko-KR" altLang="en-US" dirty="0"/>
              <a:t>기능 설명</a:t>
            </a:r>
            <a:endParaRPr lang="ko-KR" altLang="ko-KR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23528" y="1144619"/>
            <a:ext cx="823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4800" b="1" spc="-3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panose="020B0604020202020204" pitchFamily="34" charset="0"/>
              </a:rPr>
              <a:t>공유 취소</a:t>
            </a:r>
            <a:endParaRPr kumimoji="0" lang="en-US" sz="4800" b="1" spc="-30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2567344"/>
            <a:ext cx="3240360" cy="64658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433043"/>
            <a:ext cx="3634612" cy="2362859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248" y="2036674"/>
            <a:ext cx="3572514" cy="332375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979" y="5626741"/>
            <a:ext cx="3939783" cy="527372"/>
          </a:xfrm>
          <a:prstGeom prst="rect">
            <a:avLst/>
          </a:prstGeom>
        </p:spPr>
      </p:pic>
      <p:sp>
        <p:nvSpPr>
          <p:cNvPr id="22" name="직사각형 21"/>
          <p:cNvSpPr/>
          <p:nvPr/>
        </p:nvSpPr>
        <p:spPr>
          <a:xfrm>
            <a:off x="4614978" y="5626741"/>
            <a:ext cx="3939783" cy="52737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7" name="직선 화살표 연결선 26"/>
          <p:cNvCxnSpPr/>
          <p:nvPr/>
        </p:nvCxnSpPr>
        <p:spPr>
          <a:xfrm>
            <a:off x="5370192" y="3541859"/>
            <a:ext cx="0" cy="20848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/>
          <p:cNvSpPr/>
          <p:nvPr/>
        </p:nvSpPr>
        <p:spPr>
          <a:xfrm>
            <a:off x="543147" y="2720669"/>
            <a:ext cx="2181359" cy="30864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5283842" y="3336249"/>
            <a:ext cx="2736304" cy="20561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5499865" y="4100552"/>
            <a:ext cx="3046823" cy="37134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3693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제목 1"/>
          <p:cNvSpPr>
            <a:spLocks noGrp="1"/>
          </p:cNvSpPr>
          <p:nvPr>
            <p:ph type="title"/>
          </p:nvPr>
        </p:nvSpPr>
        <p:spPr bwMode="auto">
          <a:xfrm>
            <a:off x="222250" y="301625"/>
            <a:ext cx="7345363" cy="369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dirty="0"/>
              <a:t>3. </a:t>
            </a:r>
            <a:r>
              <a:rPr lang="ko-KR" altLang="en-US" dirty="0"/>
              <a:t>기능 설명</a:t>
            </a:r>
            <a:endParaRPr lang="ko-KR" altLang="ko-KR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23528" y="1144619"/>
            <a:ext cx="823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4800" b="1" spc="-3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panose="020B0604020202020204" pitchFamily="34" charset="0"/>
              </a:rPr>
              <a:t>타임라인</a:t>
            </a:r>
            <a:endParaRPr kumimoji="0" lang="en-US" sz="4800" b="1" spc="-30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538" y="1915726"/>
            <a:ext cx="1075031" cy="1075031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077" y="4932344"/>
            <a:ext cx="1151660" cy="1151660"/>
          </a:xfrm>
          <a:prstGeom prst="rect">
            <a:avLst/>
          </a:prstGeom>
        </p:spPr>
      </p:pic>
      <p:grpSp>
        <p:nvGrpSpPr>
          <p:cNvPr id="19" name="그룹 18"/>
          <p:cNvGrpSpPr/>
          <p:nvPr/>
        </p:nvGrpSpPr>
        <p:grpSpPr>
          <a:xfrm rot="19526466">
            <a:off x="5402762" y="2963039"/>
            <a:ext cx="1230151" cy="686898"/>
            <a:chOff x="2765786" y="3491324"/>
            <a:chExt cx="1230151" cy="686898"/>
          </a:xfrm>
        </p:grpSpPr>
        <p:sp>
          <p:nvSpPr>
            <p:cNvPr id="23" name="오른쪽 화살표 22"/>
            <p:cNvSpPr/>
            <p:nvPr/>
          </p:nvSpPr>
          <p:spPr>
            <a:xfrm>
              <a:off x="2765788" y="3491324"/>
              <a:ext cx="1230149" cy="317174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오른쪽 화살표 24"/>
            <p:cNvSpPr/>
            <p:nvPr/>
          </p:nvSpPr>
          <p:spPr>
            <a:xfrm rot="10800000">
              <a:off x="2765786" y="3861048"/>
              <a:ext cx="1230149" cy="317174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994297" y="2267666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의 </a:t>
            </a:r>
            <a:r>
              <a:rPr lang="ko-KR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팔로잉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28" name="그림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295" y="3539294"/>
            <a:ext cx="1241793" cy="1241793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077166" y="2676315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DB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저장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59574" y="3584188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글 목록 호출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17202" y="6084004"/>
            <a:ext cx="2289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의 타임라인 갱신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36" name="그림 3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912" y="2492507"/>
            <a:ext cx="1387428" cy="1387428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443" y="4898573"/>
            <a:ext cx="1078846" cy="1078846"/>
          </a:xfrm>
          <a:prstGeom prst="rect">
            <a:avLst/>
          </a:prstGeom>
        </p:spPr>
      </p:pic>
      <p:sp>
        <p:nvSpPr>
          <p:cNvPr id="38" name="오른쪽 화살표 37"/>
          <p:cNvSpPr/>
          <p:nvPr/>
        </p:nvSpPr>
        <p:spPr>
          <a:xfrm rot="5400000">
            <a:off x="1193430" y="4206549"/>
            <a:ext cx="920409" cy="267477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2378243" y="3631754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정보 전송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27584" y="5977419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글 작성 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공유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오른쪽 화살표 64"/>
          <p:cNvSpPr/>
          <p:nvPr/>
        </p:nvSpPr>
        <p:spPr>
          <a:xfrm>
            <a:off x="2348340" y="4001603"/>
            <a:ext cx="1230149" cy="31717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오른쪽 화살표 65"/>
          <p:cNvSpPr/>
          <p:nvPr/>
        </p:nvSpPr>
        <p:spPr>
          <a:xfrm rot="2030922">
            <a:off x="5488948" y="4835812"/>
            <a:ext cx="1230149" cy="317174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25936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그룹 2"/>
          <p:cNvGrpSpPr>
            <a:grpSpLocks/>
          </p:cNvGrpSpPr>
          <p:nvPr/>
        </p:nvGrpSpPr>
        <p:grpSpPr bwMode="auto">
          <a:xfrm>
            <a:off x="3597275" y="3356992"/>
            <a:ext cx="4294188" cy="1224576"/>
            <a:chOff x="4440238" y="3144838"/>
            <a:chExt cx="4294187" cy="1224576"/>
          </a:xfrm>
        </p:grpSpPr>
        <p:grpSp>
          <p:nvGrpSpPr>
            <p:cNvPr id="13319" name="그룹 1"/>
            <p:cNvGrpSpPr>
              <a:grpSpLocks/>
            </p:cNvGrpSpPr>
            <p:nvPr/>
          </p:nvGrpSpPr>
          <p:grpSpPr bwMode="auto">
            <a:xfrm>
              <a:off x="4440238" y="3144838"/>
              <a:ext cx="4294187" cy="400254"/>
              <a:chOff x="5240111" y="2091647"/>
              <a:chExt cx="4294188" cy="400438"/>
            </a:xfrm>
          </p:grpSpPr>
          <p:sp>
            <p:nvSpPr>
              <p:cNvPr id="12312" name="Text Box 5"/>
              <p:cNvSpPr txBox="1">
                <a:spLocks noChangeArrowheads="1"/>
              </p:cNvSpPr>
              <p:nvPr/>
            </p:nvSpPr>
            <p:spPr bwMode="auto">
              <a:xfrm>
                <a:off x="5240111" y="2091647"/>
                <a:ext cx="647700" cy="400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r>
                  <a:rPr lang="en-US" altLang="ko-KR" sz="2000" b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맑은 고딕" panose="020B0503020000020004" pitchFamily="50" charset="-127"/>
                    <a:cs typeface="Arial" panose="020B0604020202020204" pitchFamily="34" charset="0"/>
                  </a:rPr>
                  <a:t>01.</a:t>
                </a:r>
                <a:endParaRPr lang="ko-KR" altLang="ko-KR" sz="20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12313" name="Text Box 5"/>
              <p:cNvSpPr txBox="1">
                <a:spLocks noChangeArrowheads="1"/>
              </p:cNvSpPr>
              <p:nvPr/>
            </p:nvSpPr>
            <p:spPr bwMode="auto">
              <a:xfrm>
                <a:off x="5776686" y="2091647"/>
                <a:ext cx="3757613" cy="400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r>
                  <a:rPr kumimoji="0" lang="ko-KR" alt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맑은 고딕" panose="020B0503020000020004" pitchFamily="50" charset="-127"/>
                    <a:cs typeface="Arial" panose="020B0604020202020204" pitchFamily="34" charset="0"/>
                  </a:rPr>
                  <a:t>소개</a:t>
                </a:r>
                <a:endParaRPr kumimoji="0" lang="ko-KR" altLang="ko-KR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320" name="그룹 2"/>
            <p:cNvGrpSpPr>
              <a:grpSpLocks/>
            </p:cNvGrpSpPr>
            <p:nvPr/>
          </p:nvGrpSpPr>
          <p:grpSpPr bwMode="auto">
            <a:xfrm>
              <a:off x="4440238" y="3556405"/>
              <a:ext cx="4291012" cy="401326"/>
              <a:chOff x="5243286" y="2568410"/>
              <a:chExt cx="4291013" cy="401510"/>
            </a:xfrm>
          </p:grpSpPr>
          <p:sp>
            <p:nvSpPr>
              <p:cNvPr id="12310" name="Text Box 5"/>
              <p:cNvSpPr txBox="1">
                <a:spLocks noChangeArrowheads="1"/>
              </p:cNvSpPr>
              <p:nvPr/>
            </p:nvSpPr>
            <p:spPr bwMode="auto">
              <a:xfrm>
                <a:off x="5243286" y="2569594"/>
                <a:ext cx="647700" cy="400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r>
                  <a:rPr lang="en-US" altLang="ko-KR" sz="2000" b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맑은 고딕" panose="020B0503020000020004" pitchFamily="50" charset="-127"/>
                    <a:cs typeface="Arial" panose="020B0604020202020204" pitchFamily="34" charset="0"/>
                  </a:rPr>
                  <a:t>02.</a:t>
                </a:r>
                <a:endParaRPr lang="ko-KR" altLang="ko-KR" sz="20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12311" name="Text Box 5"/>
              <p:cNvSpPr txBox="1">
                <a:spLocks noChangeArrowheads="1"/>
              </p:cNvSpPr>
              <p:nvPr/>
            </p:nvSpPr>
            <p:spPr bwMode="auto">
              <a:xfrm>
                <a:off x="5781449" y="2568005"/>
                <a:ext cx="3752850" cy="400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r>
                  <a:rPr kumimoji="0" lang="ko-KR" alt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맑은 고딕" panose="020B0503020000020004" pitchFamily="50" charset="-127"/>
                    <a:cs typeface="Arial" panose="020B0604020202020204" pitchFamily="34" charset="0"/>
                  </a:rPr>
                  <a:t>구조 설명</a:t>
                </a:r>
                <a:endParaRPr kumimoji="0" lang="ko-KR" altLang="ko-KR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3321" name="그룹 3"/>
            <p:cNvGrpSpPr>
              <a:grpSpLocks/>
            </p:cNvGrpSpPr>
            <p:nvPr/>
          </p:nvGrpSpPr>
          <p:grpSpPr bwMode="auto">
            <a:xfrm>
              <a:off x="4440238" y="3969044"/>
              <a:ext cx="4294187" cy="400370"/>
              <a:chOff x="5240111" y="3045734"/>
              <a:chExt cx="4294188" cy="400554"/>
            </a:xfrm>
          </p:grpSpPr>
          <p:sp>
            <p:nvSpPr>
              <p:cNvPr id="12308" name="Text Box 5"/>
              <p:cNvSpPr txBox="1">
                <a:spLocks noChangeArrowheads="1"/>
              </p:cNvSpPr>
              <p:nvPr/>
            </p:nvSpPr>
            <p:spPr bwMode="auto">
              <a:xfrm>
                <a:off x="5240111" y="3045440"/>
                <a:ext cx="647700" cy="400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r>
                  <a:rPr lang="en-US" altLang="ko-KR" sz="2000" b="1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맑은 고딕" panose="020B0503020000020004" pitchFamily="50" charset="-127"/>
                    <a:cs typeface="Arial" panose="020B0604020202020204" pitchFamily="34" charset="0"/>
                  </a:rPr>
                  <a:t>03.</a:t>
                </a:r>
                <a:endParaRPr lang="ko-KR" altLang="ko-KR" sz="2000" b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endParaRPr>
              </a:p>
            </p:txBody>
          </p:sp>
          <p:sp>
            <p:nvSpPr>
              <p:cNvPr id="12309" name="Text Box 5"/>
              <p:cNvSpPr txBox="1">
                <a:spLocks noChangeArrowheads="1"/>
              </p:cNvSpPr>
              <p:nvPr/>
            </p:nvSpPr>
            <p:spPr bwMode="auto">
              <a:xfrm>
                <a:off x="5776686" y="3045440"/>
                <a:ext cx="3757613" cy="400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r>
                  <a:rPr kumimoji="0" lang="ko-KR" alt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맑은 고딕" panose="020B0503020000020004" pitchFamily="50" charset="-127"/>
                    <a:cs typeface="Arial" panose="020B0604020202020204" pitchFamily="34" charset="0"/>
                  </a:rPr>
                  <a:t>기능 설명</a:t>
                </a:r>
                <a:endParaRPr kumimoji="0" lang="ko-KR" altLang="ko-KR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맑은 고딕" panose="020B0503020000020004" pitchFamily="50" charset="-127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3315" name="그룹 3"/>
          <p:cNvGrpSpPr>
            <a:grpSpLocks/>
          </p:cNvGrpSpPr>
          <p:nvPr/>
        </p:nvGrpSpPr>
        <p:grpSpPr bwMode="auto">
          <a:xfrm>
            <a:off x="3597275" y="1662113"/>
            <a:ext cx="3706813" cy="1071562"/>
            <a:chOff x="4521993" y="1878013"/>
            <a:chExt cx="3706492" cy="1071324"/>
          </a:xfrm>
        </p:grpSpPr>
        <p:sp>
          <p:nvSpPr>
            <p:cNvPr id="10243" name="TextBox 19"/>
            <p:cNvSpPr txBox="1">
              <a:spLocks noChangeArrowheads="1"/>
            </p:cNvSpPr>
            <p:nvPr/>
          </p:nvSpPr>
          <p:spPr bwMode="auto">
            <a:xfrm>
              <a:off x="4521993" y="2087516"/>
              <a:ext cx="3706492" cy="8618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latinLnBrk="1" hangingPunct="1">
                <a:defRPr/>
              </a:pPr>
              <a:r>
                <a:rPr kumimoji="0" lang="ko-KR" altLang="en-US" sz="5000" spc="-15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ekton Pro" panose="020F06030202080209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목차</a:t>
              </a:r>
              <a:endParaRPr kumimoji="0" lang="en-US" altLang="ko-KR" sz="5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12295" name="TextBox 5"/>
            <p:cNvSpPr txBox="1">
              <a:spLocks noChangeArrowheads="1"/>
            </p:cNvSpPr>
            <p:nvPr/>
          </p:nvSpPr>
          <p:spPr bwMode="auto">
            <a:xfrm>
              <a:off x="4531517" y="1878013"/>
              <a:ext cx="3692205" cy="317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latinLnBrk="1" hangingPunct="1">
                <a:lnSpc>
                  <a:spcPct val="80000"/>
                </a:lnSpc>
                <a:defRPr/>
              </a:pPr>
              <a:r>
                <a:rPr kumimoji="0" lang="ko-KR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ekton Pro" panose="020F0603020208020904" pitchFamily="34" charset="0"/>
                  <a:ea typeface="맑은 고딕" panose="020B0503020000020004" pitchFamily="50" charset="-127"/>
                  <a:cs typeface="Arial" panose="020B0604020202020204" pitchFamily="34" charset="0"/>
                </a:rPr>
                <a:t>웹 어플리케이션 보안</a:t>
              </a:r>
              <a:endParaRPr kumimoji="0"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anose="020F0603020208020904" pitchFamily="34" charset="0"/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</p:grpSp>
      <p:sp>
        <p:nvSpPr>
          <p:cNvPr id="13316" name="Freeform 29"/>
          <p:cNvSpPr>
            <a:spLocks noEditPoints="1"/>
          </p:cNvSpPr>
          <p:nvPr/>
        </p:nvSpPr>
        <p:spPr bwMode="auto">
          <a:xfrm>
            <a:off x="647700" y="2836863"/>
            <a:ext cx="1590675" cy="1184275"/>
          </a:xfrm>
          <a:custGeom>
            <a:avLst/>
            <a:gdLst>
              <a:gd name="T0" fmla="*/ 2147483646 w 853"/>
              <a:gd name="T1" fmla="*/ 2147483646 h 635"/>
              <a:gd name="T2" fmla="*/ 2147483646 w 853"/>
              <a:gd name="T3" fmla="*/ 2147483646 h 635"/>
              <a:gd name="T4" fmla="*/ 2147483646 w 853"/>
              <a:gd name="T5" fmla="*/ 2147483646 h 635"/>
              <a:gd name="T6" fmla="*/ 2147483646 w 853"/>
              <a:gd name="T7" fmla="*/ 2147483646 h 635"/>
              <a:gd name="T8" fmla="*/ 2147483646 w 853"/>
              <a:gd name="T9" fmla="*/ 2147483646 h 635"/>
              <a:gd name="T10" fmla="*/ 2147483646 w 853"/>
              <a:gd name="T11" fmla="*/ 2147483646 h 635"/>
              <a:gd name="T12" fmla="*/ 0 w 853"/>
              <a:gd name="T13" fmla="*/ 2147483646 h 635"/>
              <a:gd name="T14" fmla="*/ 2147483646 w 853"/>
              <a:gd name="T15" fmla="*/ 2147483646 h 635"/>
              <a:gd name="T16" fmla="*/ 2147483646 w 853"/>
              <a:gd name="T17" fmla="*/ 2147483646 h 635"/>
              <a:gd name="T18" fmla="*/ 2147483646 w 853"/>
              <a:gd name="T19" fmla="*/ 2147483646 h 635"/>
              <a:gd name="T20" fmla="*/ 2147483646 w 853"/>
              <a:gd name="T21" fmla="*/ 2147483646 h 635"/>
              <a:gd name="T22" fmla="*/ 2147483646 w 853"/>
              <a:gd name="T23" fmla="*/ 2147483646 h 635"/>
              <a:gd name="T24" fmla="*/ 2147483646 w 853"/>
              <a:gd name="T25" fmla="*/ 2147483646 h 635"/>
              <a:gd name="T26" fmla="*/ 2147483646 w 853"/>
              <a:gd name="T27" fmla="*/ 2147483646 h 635"/>
              <a:gd name="T28" fmla="*/ 2147483646 w 853"/>
              <a:gd name="T29" fmla="*/ 2147483646 h 635"/>
              <a:gd name="T30" fmla="*/ 2147483646 w 853"/>
              <a:gd name="T31" fmla="*/ 2147483646 h 635"/>
              <a:gd name="T32" fmla="*/ 2147483646 w 853"/>
              <a:gd name="T33" fmla="*/ 2147483646 h 635"/>
              <a:gd name="T34" fmla="*/ 2147483646 w 853"/>
              <a:gd name="T35" fmla="*/ 2147483646 h 635"/>
              <a:gd name="T36" fmla="*/ 2147483646 w 853"/>
              <a:gd name="T37" fmla="*/ 2147483646 h 635"/>
              <a:gd name="T38" fmla="*/ 2147483646 w 853"/>
              <a:gd name="T39" fmla="*/ 2147483646 h 635"/>
              <a:gd name="T40" fmla="*/ 2147483646 w 853"/>
              <a:gd name="T41" fmla="*/ 2147483646 h 635"/>
              <a:gd name="T42" fmla="*/ 2147483646 w 853"/>
              <a:gd name="T43" fmla="*/ 2147483646 h 635"/>
              <a:gd name="T44" fmla="*/ 2147483646 w 853"/>
              <a:gd name="T45" fmla="*/ 2147483646 h 635"/>
              <a:gd name="T46" fmla="*/ 2147483646 w 853"/>
              <a:gd name="T47" fmla="*/ 2147483646 h 635"/>
              <a:gd name="T48" fmla="*/ 2147483646 w 853"/>
              <a:gd name="T49" fmla="*/ 2147483646 h 635"/>
              <a:gd name="T50" fmla="*/ 2147483646 w 853"/>
              <a:gd name="T51" fmla="*/ 2147483646 h 635"/>
              <a:gd name="T52" fmla="*/ 2147483646 w 853"/>
              <a:gd name="T53" fmla="*/ 2147483646 h 635"/>
              <a:gd name="T54" fmla="*/ 2147483646 w 853"/>
              <a:gd name="T55" fmla="*/ 2147483646 h 635"/>
              <a:gd name="T56" fmla="*/ 2147483646 w 853"/>
              <a:gd name="T57" fmla="*/ 2147483646 h 635"/>
              <a:gd name="T58" fmla="*/ 2147483646 w 853"/>
              <a:gd name="T59" fmla="*/ 2147483646 h 635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853" h="635">
                <a:moveTo>
                  <a:pt x="826" y="292"/>
                </a:moveTo>
                <a:cubicBezTo>
                  <a:pt x="602" y="69"/>
                  <a:pt x="602" y="69"/>
                  <a:pt x="602" y="69"/>
                </a:cubicBezTo>
                <a:cubicBezTo>
                  <a:pt x="575" y="41"/>
                  <a:pt x="530" y="41"/>
                  <a:pt x="503" y="69"/>
                </a:cubicBezTo>
                <a:cubicBezTo>
                  <a:pt x="476" y="96"/>
                  <a:pt x="476" y="140"/>
                  <a:pt x="503" y="168"/>
                </a:cubicBezTo>
                <a:cubicBezTo>
                  <a:pt x="607" y="272"/>
                  <a:pt x="607" y="272"/>
                  <a:pt x="607" y="272"/>
                </a:cubicBezTo>
                <a:cubicBezTo>
                  <a:pt x="70" y="272"/>
                  <a:pt x="70" y="272"/>
                  <a:pt x="70" y="272"/>
                </a:cubicBezTo>
                <a:cubicBezTo>
                  <a:pt x="31" y="272"/>
                  <a:pt x="0" y="303"/>
                  <a:pt x="0" y="342"/>
                </a:cubicBezTo>
                <a:cubicBezTo>
                  <a:pt x="0" y="380"/>
                  <a:pt x="31" y="412"/>
                  <a:pt x="70" y="412"/>
                </a:cubicBezTo>
                <a:cubicBezTo>
                  <a:pt x="607" y="412"/>
                  <a:pt x="607" y="412"/>
                  <a:pt x="607" y="412"/>
                </a:cubicBezTo>
                <a:cubicBezTo>
                  <a:pt x="503" y="516"/>
                  <a:pt x="503" y="516"/>
                  <a:pt x="503" y="516"/>
                </a:cubicBezTo>
                <a:cubicBezTo>
                  <a:pt x="476" y="543"/>
                  <a:pt x="476" y="587"/>
                  <a:pt x="503" y="615"/>
                </a:cubicBezTo>
                <a:cubicBezTo>
                  <a:pt x="517" y="628"/>
                  <a:pt x="535" y="635"/>
                  <a:pt x="553" y="635"/>
                </a:cubicBezTo>
                <a:cubicBezTo>
                  <a:pt x="571" y="635"/>
                  <a:pt x="588" y="628"/>
                  <a:pt x="602" y="615"/>
                </a:cubicBezTo>
                <a:cubicBezTo>
                  <a:pt x="826" y="391"/>
                  <a:pt x="826" y="391"/>
                  <a:pt x="826" y="391"/>
                </a:cubicBezTo>
                <a:cubicBezTo>
                  <a:pt x="853" y="364"/>
                  <a:pt x="853" y="319"/>
                  <a:pt x="826" y="292"/>
                </a:cubicBezTo>
                <a:close/>
                <a:moveTo>
                  <a:pt x="143" y="138"/>
                </a:moveTo>
                <a:cubicBezTo>
                  <a:pt x="343" y="138"/>
                  <a:pt x="343" y="138"/>
                  <a:pt x="343" y="138"/>
                </a:cubicBezTo>
                <a:cubicBezTo>
                  <a:pt x="305" y="177"/>
                  <a:pt x="305" y="177"/>
                  <a:pt x="305" y="177"/>
                </a:cubicBezTo>
                <a:cubicBezTo>
                  <a:pt x="294" y="187"/>
                  <a:pt x="294" y="204"/>
                  <a:pt x="305" y="214"/>
                </a:cubicBezTo>
                <a:cubicBezTo>
                  <a:pt x="310" y="219"/>
                  <a:pt x="316" y="222"/>
                  <a:pt x="323" y="222"/>
                </a:cubicBezTo>
                <a:cubicBezTo>
                  <a:pt x="330" y="222"/>
                  <a:pt x="337" y="219"/>
                  <a:pt x="342" y="214"/>
                </a:cubicBezTo>
                <a:cubicBezTo>
                  <a:pt x="425" y="131"/>
                  <a:pt x="425" y="131"/>
                  <a:pt x="425" y="131"/>
                </a:cubicBezTo>
                <a:cubicBezTo>
                  <a:pt x="435" y="121"/>
                  <a:pt x="435" y="104"/>
                  <a:pt x="425" y="94"/>
                </a:cubicBezTo>
                <a:cubicBezTo>
                  <a:pt x="342" y="10"/>
                  <a:pt x="342" y="10"/>
                  <a:pt x="342" y="10"/>
                </a:cubicBezTo>
                <a:cubicBezTo>
                  <a:pt x="331" y="0"/>
                  <a:pt x="315" y="0"/>
                  <a:pt x="305" y="10"/>
                </a:cubicBezTo>
                <a:cubicBezTo>
                  <a:pt x="294" y="21"/>
                  <a:pt x="294" y="37"/>
                  <a:pt x="305" y="47"/>
                </a:cubicBezTo>
                <a:cubicBezTo>
                  <a:pt x="343" y="86"/>
                  <a:pt x="343" y="86"/>
                  <a:pt x="343" y="86"/>
                </a:cubicBezTo>
                <a:cubicBezTo>
                  <a:pt x="143" y="86"/>
                  <a:pt x="143" y="86"/>
                  <a:pt x="143" y="86"/>
                </a:cubicBezTo>
                <a:cubicBezTo>
                  <a:pt x="129" y="86"/>
                  <a:pt x="117" y="98"/>
                  <a:pt x="117" y="112"/>
                </a:cubicBezTo>
                <a:cubicBezTo>
                  <a:pt x="117" y="127"/>
                  <a:pt x="129" y="138"/>
                  <a:pt x="143" y="138"/>
                </a:cubicBezTo>
                <a:close/>
              </a:path>
            </a:pathLst>
          </a:cu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제목 1"/>
          <p:cNvSpPr>
            <a:spLocks noGrp="1"/>
          </p:cNvSpPr>
          <p:nvPr>
            <p:ph type="title"/>
          </p:nvPr>
        </p:nvSpPr>
        <p:spPr bwMode="auto">
          <a:xfrm>
            <a:off x="222250" y="301625"/>
            <a:ext cx="7345363" cy="369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dirty="0"/>
              <a:t>3. </a:t>
            </a:r>
            <a:r>
              <a:rPr lang="ko-KR" altLang="en-US" dirty="0"/>
              <a:t>기능 설명</a:t>
            </a:r>
            <a:endParaRPr lang="ko-KR" altLang="ko-KR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23528" y="1144619"/>
            <a:ext cx="823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4800" b="1" spc="-3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panose="020B0604020202020204" pitchFamily="34" charset="0"/>
              </a:rPr>
              <a:t>타임라인</a:t>
            </a:r>
            <a:endParaRPr kumimoji="0" lang="en-US" sz="4800" b="1" spc="-30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76872"/>
            <a:ext cx="3504011" cy="4246272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559" y="1144619"/>
            <a:ext cx="3876368" cy="3325706"/>
          </a:xfrm>
          <a:prstGeom prst="rect">
            <a:avLst/>
          </a:prstGeom>
        </p:spPr>
      </p:pic>
      <p:sp>
        <p:nvSpPr>
          <p:cNvPr id="22" name="직사각형 21"/>
          <p:cNvSpPr/>
          <p:nvPr/>
        </p:nvSpPr>
        <p:spPr>
          <a:xfrm>
            <a:off x="606750" y="2510634"/>
            <a:ext cx="2237058" cy="19828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753519" y="3268508"/>
            <a:ext cx="3290044" cy="19828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4716016" y="2048755"/>
            <a:ext cx="3168351" cy="35396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4252683" y="4727640"/>
            <a:ext cx="47924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모든 사용자들 중에서 </a:t>
            </a:r>
            <a:r>
              <a:rPr lang="ko-KR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팔로워에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가 있는</a:t>
            </a:r>
            <a:endParaRPr lang="en-US" altLang="ko-K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사용자의 목록을 받아서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(A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의 </a:t>
            </a:r>
            <a:r>
              <a:rPr lang="ko-KR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팔로잉과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동일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배열을 생성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cxnSp>
        <p:nvCxnSpPr>
          <p:cNvPr id="19" name="직선 화살표 연결선 18"/>
          <p:cNvCxnSpPr/>
          <p:nvPr/>
        </p:nvCxnSpPr>
        <p:spPr>
          <a:xfrm>
            <a:off x="4769414" y="2402721"/>
            <a:ext cx="0" cy="232242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4887549" y="2532217"/>
            <a:ext cx="2276739" cy="85032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4887549" y="3481652"/>
            <a:ext cx="3667378" cy="850324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8768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제목 1"/>
          <p:cNvSpPr>
            <a:spLocks noGrp="1"/>
          </p:cNvSpPr>
          <p:nvPr>
            <p:ph type="title"/>
          </p:nvPr>
        </p:nvSpPr>
        <p:spPr bwMode="auto">
          <a:xfrm>
            <a:off x="222250" y="301625"/>
            <a:ext cx="7345363" cy="369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dirty="0"/>
              <a:t>3. </a:t>
            </a:r>
            <a:r>
              <a:rPr lang="ko-KR" altLang="en-US" dirty="0"/>
              <a:t>기능 설명</a:t>
            </a:r>
            <a:endParaRPr lang="ko-KR" altLang="ko-KR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23528" y="1144619"/>
            <a:ext cx="823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4800" b="1" spc="-3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panose="020B0604020202020204" pitchFamily="34" charset="0"/>
              </a:rPr>
              <a:t>타임라인 예시</a:t>
            </a:r>
            <a:endParaRPr kumimoji="0" lang="en-US" sz="4800" b="1" spc="-30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58" y="2113653"/>
            <a:ext cx="2948749" cy="1913388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602" y="2891895"/>
            <a:ext cx="2561781" cy="2385897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44" y="4344132"/>
            <a:ext cx="2950644" cy="191571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709" y="2113653"/>
            <a:ext cx="2980739" cy="193147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710" y="4339406"/>
            <a:ext cx="3058438" cy="1940932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3376807" y="2380584"/>
            <a:ext cx="742401" cy="22734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9" name="직선 화살표 연결선 18"/>
          <p:cNvCxnSpPr>
            <a:stCxn id="31" idx="1"/>
          </p:cNvCxnSpPr>
          <p:nvPr/>
        </p:nvCxnSpPr>
        <p:spPr>
          <a:xfrm flipH="1">
            <a:off x="2594832" y="3740525"/>
            <a:ext cx="725209" cy="79585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290577" y="2371530"/>
            <a:ext cx="745068" cy="2364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290577" y="2886525"/>
            <a:ext cx="745068" cy="2364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3323423" y="4536384"/>
            <a:ext cx="2980739" cy="87985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156346" y="4536384"/>
            <a:ext cx="2909590" cy="87985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5617034" y="5080916"/>
            <a:ext cx="601611" cy="25367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0" name="직선 화살표 연결선 29"/>
          <p:cNvCxnSpPr/>
          <p:nvPr/>
        </p:nvCxnSpPr>
        <p:spPr>
          <a:xfrm flipV="1">
            <a:off x="6055102" y="3773478"/>
            <a:ext cx="860210" cy="76290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직사각형 30"/>
          <p:cNvSpPr/>
          <p:nvPr/>
        </p:nvSpPr>
        <p:spPr>
          <a:xfrm>
            <a:off x="3320041" y="3446444"/>
            <a:ext cx="2980739" cy="58816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/>
          <p:cNvSpPr/>
          <p:nvPr/>
        </p:nvSpPr>
        <p:spPr>
          <a:xfrm>
            <a:off x="6453179" y="2919478"/>
            <a:ext cx="2567204" cy="8540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1178598" y="3976563"/>
            <a:ext cx="899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test01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378168" y="3981375"/>
            <a:ext cx="899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test02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00677" y="5333613"/>
            <a:ext cx="187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test01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타임라인</a:t>
            </a:r>
            <a:endParaRPr lang="en-US" altLang="ko-K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54328" y="6252046"/>
            <a:ext cx="187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test01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타임라인</a:t>
            </a:r>
            <a:endParaRPr lang="en-US" altLang="ko-K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52974" y="6275254"/>
            <a:ext cx="187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test02 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타임라인</a:t>
            </a:r>
            <a:endParaRPr lang="en-US" altLang="ko-K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53863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제목 1"/>
          <p:cNvSpPr>
            <a:spLocks noGrp="1"/>
          </p:cNvSpPr>
          <p:nvPr>
            <p:ph type="title"/>
          </p:nvPr>
        </p:nvSpPr>
        <p:spPr bwMode="auto">
          <a:xfrm>
            <a:off x="222250" y="301625"/>
            <a:ext cx="7345363" cy="369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dirty="0" smtClean="0"/>
              <a:t> </a:t>
            </a:r>
            <a:endParaRPr lang="ko-KR" altLang="ko-KR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23528" y="1144619"/>
            <a:ext cx="823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4800" b="1" spc="-3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panose="020B0604020202020204" pitchFamily="34" charset="0"/>
              </a:rPr>
              <a:t>구현되지 못한 기능들</a:t>
            </a:r>
            <a:endParaRPr kumimoji="0" lang="en-US" sz="4800" b="1" spc="-30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43608" y="2636912"/>
            <a:ext cx="77768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누군가가 공유한 글이 자신의 타임라인에 노출될 때 누가 공유한 글인지 표시하는 기능</a:t>
            </a:r>
            <a:endParaRPr lang="en-US" altLang="ko-K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이미지 업로드 기능</a:t>
            </a:r>
            <a:endParaRPr lang="en-US" altLang="ko-K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인증서</a:t>
            </a:r>
            <a:endParaRPr lang="en-US" altLang="ko-K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표시되는 글을 </a:t>
            </a:r>
            <a:r>
              <a:rPr lang="ko-KR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페이징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기능으로 나눠서 출력</a:t>
            </a:r>
            <a:endParaRPr lang="en-US" altLang="ko-K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0320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312738" y="1863725"/>
            <a:ext cx="851852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ko-KR"/>
            </a:defPPr>
            <a:lvl1pPr algn="ctr" eaLnBrk="1" latinLnBrk="1" hangingPunct="1">
              <a:defRPr kumimoji="0" sz="8800" spc="-300">
                <a:solidFill>
                  <a:schemeClr val="tx1">
                    <a:lumMod val="75000"/>
                    <a:lumOff val="25000"/>
                  </a:schemeClr>
                </a:solidFill>
                <a:latin typeface="Tekton Pro" panose="020F0603020208020904" pitchFamily="34" charset="0"/>
                <a:ea typeface="맑은 고딕" panose="020B0503020000020004" pitchFamily="50" charset="-127"/>
                <a:cs typeface="Times New Roman" panose="02020603050405020304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ko-KR" sz="7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350375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312738" y="1863725"/>
            <a:ext cx="851852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ko-KR"/>
            </a:defPPr>
            <a:lvl1pPr algn="ctr" eaLnBrk="1" latinLnBrk="1" hangingPunct="1">
              <a:defRPr kumimoji="0" sz="8800" spc="-300">
                <a:solidFill>
                  <a:schemeClr val="tx1">
                    <a:lumMod val="75000"/>
                    <a:lumOff val="25000"/>
                  </a:schemeClr>
                </a:solidFill>
                <a:latin typeface="Tekton Pro" panose="020F0603020208020904" pitchFamily="34" charset="0"/>
                <a:ea typeface="맑은 고딕" panose="020B0503020000020004" pitchFamily="50" charset="-127"/>
                <a:cs typeface="Times New Roman" panose="02020603050405020304" pitchFamily="18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>
              <a:defRPr/>
            </a:pPr>
            <a:r>
              <a:rPr lang="en-US" altLang="ko-KR" sz="7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 YOU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2120094" y="2636912"/>
            <a:ext cx="4827612" cy="2232025"/>
            <a:chOff x="2169890" y="2769394"/>
            <a:chExt cx="4827612" cy="2232025"/>
          </a:xfrm>
        </p:grpSpPr>
        <p:sp>
          <p:nvSpPr>
            <p:cNvPr id="14340" name="제목 2"/>
            <p:cNvSpPr txBox="1">
              <a:spLocks/>
            </p:cNvSpPr>
            <p:nvPr/>
          </p:nvSpPr>
          <p:spPr bwMode="auto">
            <a:xfrm>
              <a:off x="2169890" y="4601369"/>
              <a:ext cx="20193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latinLnBrk="1">
                <a:defRPr/>
              </a:pPr>
              <a:r>
                <a:rPr lang="ko-KR" alt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ea typeface="+mj-ea"/>
                  <a:cs typeface="Arial" panose="020B0604020202020204" pitchFamily="34" charset="0"/>
                </a:rPr>
                <a:t>트위터</a:t>
              </a:r>
              <a:endPara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14342" name="제목 2"/>
            <p:cNvSpPr txBox="1">
              <a:spLocks/>
            </p:cNvSpPr>
            <p:nvPr/>
          </p:nvSpPr>
          <p:spPr bwMode="auto">
            <a:xfrm>
              <a:off x="4978202" y="4601369"/>
              <a:ext cx="20193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latinLnBrk="1">
                <a:defRPr/>
              </a:pPr>
              <a:r>
                <a:rPr lang="ko-KR" alt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  <a:ea typeface="+mj-ea"/>
                  <a:cs typeface="Arial" panose="020B0604020202020204" pitchFamily="34" charset="0"/>
                </a:rPr>
                <a:t>페이스북</a:t>
              </a:r>
              <a:endParaRPr lang="en-US" altLang="ko-K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5" name="타원 4"/>
            <p:cNvSpPr/>
            <p:nvPr/>
          </p:nvSpPr>
          <p:spPr bwMode="auto">
            <a:xfrm>
              <a:off x="2339752" y="2769394"/>
              <a:ext cx="1679575" cy="1679575"/>
            </a:xfrm>
            <a:prstGeom prst="ellipse">
              <a:avLst/>
            </a:prstGeom>
            <a:solidFill>
              <a:srgbClr val="7DD5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14354" name="Freeform 7"/>
            <p:cNvSpPr>
              <a:spLocks/>
            </p:cNvSpPr>
            <p:nvPr/>
          </p:nvSpPr>
          <p:spPr bwMode="auto">
            <a:xfrm>
              <a:off x="2689002" y="3166269"/>
              <a:ext cx="981075" cy="955675"/>
            </a:xfrm>
            <a:custGeom>
              <a:avLst/>
              <a:gdLst>
                <a:gd name="T0" fmla="*/ 1685430279 w 482"/>
                <a:gd name="T1" fmla="*/ 224911725 h 467"/>
                <a:gd name="T2" fmla="*/ 1903687856 w 482"/>
                <a:gd name="T3" fmla="*/ 106321502 h 467"/>
                <a:gd name="T4" fmla="*/ 1762226436 w 482"/>
                <a:gd name="T5" fmla="*/ 318966529 h 467"/>
                <a:gd name="T6" fmla="*/ 1948148366 w 482"/>
                <a:gd name="T7" fmla="*/ 273984588 h 467"/>
                <a:gd name="T8" fmla="*/ 1758183475 w 482"/>
                <a:gd name="T9" fmla="*/ 486627592 h 467"/>
                <a:gd name="T10" fmla="*/ 1257001045 w 482"/>
                <a:gd name="T11" fmla="*/ 1496688940 h 467"/>
                <a:gd name="T12" fmla="*/ 52544422 w 482"/>
                <a:gd name="T13" fmla="*/ 1508957661 h 467"/>
                <a:gd name="T14" fmla="*/ 630520998 w 482"/>
                <a:gd name="T15" fmla="*/ 1349474397 h 467"/>
                <a:gd name="T16" fmla="*/ 250591215 w 482"/>
                <a:gd name="T17" fmla="*/ 1079578709 h 467"/>
                <a:gd name="T18" fmla="*/ 404179508 w 482"/>
                <a:gd name="T19" fmla="*/ 1050954389 h 467"/>
                <a:gd name="T20" fmla="*/ 121254657 w 482"/>
                <a:gd name="T21" fmla="*/ 670648299 h 467"/>
                <a:gd name="T22" fmla="*/ 282926862 w 482"/>
                <a:gd name="T23" fmla="*/ 711541340 h 467"/>
                <a:gd name="T24" fmla="*/ 177840029 w 482"/>
                <a:gd name="T25" fmla="*/ 179929785 h 467"/>
                <a:gd name="T26" fmla="*/ 974074183 w 482"/>
                <a:gd name="T27" fmla="*/ 605217815 h 467"/>
                <a:gd name="T28" fmla="*/ 1172122987 w 482"/>
                <a:gd name="T29" fmla="*/ 130858944 h 467"/>
                <a:gd name="T30" fmla="*/ 1685430279 w 482"/>
                <a:gd name="T31" fmla="*/ 224911725 h 46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82" h="467">
                  <a:moveTo>
                    <a:pt x="417" y="55"/>
                  </a:moveTo>
                  <a:cubicBezTo>
                    <a:pt x="471" y="26"/>
                    <a:pt x="471" y="26"/>
                    <a:pt x="471" y="26"/>
                  </a:cubicBezTo>
                  <a:cubicBezTo>
                    <a:pt x="471" y="26"/>
                    <a:pt x="459" y="55"/>
                    <a:pt x="436" y="78"/>
                  </a:cubicBezTo>
                  <a:cubicBezTo>
                    <a:pt x="414" y="101"/>
                    <a:pt x="469" y="76"/>
                    <a:pt x="482" y="67"/>
                  </a:cubicBezTo>
                  <a:cubicBezTo>
                    <a:pt x="482" y="67"/>
                    <a:pt x="458" y="102"/>
                    <a:pt x="435" y="119"/>
                  </a:cubicBezTo>
                  <a:cubicBezTo>
                    <a:pt x="435" y="119"/>
                    <a:pt x="449" y="286"/>
                    <a:pt x="311" y="366"/>
                  </a:cubicBezTo>
                  <a:cubicBezTo>
                    <a:pt x="311" y="366"/>
                    <a:pt x="165" y="467"/>
                    <a:pt x="13" y="369"/>
                  </a:cubicBezTo>
                  <a:cubicBezTo>
                    <a:pt x="13" y="369"/>
                    <a:pt x="135" y="361"/>
                    <a:pt x="156" y="330"/>
                  </a:cubicBezTo>
                  <a:cubicBezTo>
                    <a:pt x="156" y="330"/>
                    <a:pt x="83" y="312"/>
                    <a:pt x="62" y="264"/>
                  </a:cubicBezTo>
                  <a:cubicBezTo>
                    <a:pt x="62" y="264"/>
                    <a:pt x="100" y="268"/>
                    <a:pt x="100" y="257"/>
                  </a:cubicBezTo>
                  <a:cubicBezTo>
                    <a:pt x="100" y="257"/>
                    <a:pt x="33" y="231"/>
                    <a:pt x="30" y="164"/>
                  </a:cubicBezTo>
                  <a:cubicBezTo>
                    <a:pt x="30" y="164"/>
                    <a:pt x="57" y="179"/>
                    <a:pt x="70" y="174"/>
                  </a:cubicBezTo>
                  <a:cubicBezTo>
                    <a:pt x="70" y="174"/>
                    <a:pt x="0" y="122"/>
                    <a:pt x="44" y="44"/>
                  </a:cubicBezTo>
                  <a:cubicBezTo>
                    <a:pt x="44" y="44"/>
                    <a:pt x="132" y="158"/>
                    <a:pt x="241" y="148"/>
                  </a:cubicBezTo>
                  <a:cubicBezTo>
                    <a:pt x="241" y="148"/>
                    <a:pt x="231" y="57"/>
                    <a:pt x="290" y="32"/>
                  </a:cubicBezTo>
                  <a:cubicBezTo>
                    <a:pt x="290" y="32"/>
                    <a:pt x="366" y="0"/>
                    <a:pt x="417" y="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11" name="타원 10"/>
            <p:cNvSpPr/>
            <p:nvPr/>
          </p:nvSpPr>
          <p:spPr bwMode="auto">
            <a:xfrm>
              <a:off x="5148064" y="2769394"/>
              <a:ext cx="1679575" cy="167957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  <p:sp>
          <p:nvSpPr>
            <p:cNvPr id="14347" name="Freeform 11"/>
            <p:cNvSpPr>
              <a:spLocks/>
            </p:cNvSpPr>
            <p:nvPr/>
          </p:nvSpPr>
          <p:spPr bwMode="auto">
            <a:xfrm>
              <a:off x="5740202" y="3163094"/>
              <a:ext cx="495300" cy="893762"/>
            </a:xfrm>
            <a:custGeom>
              <a:avLst/>
              <a:gdLst>
                <a:gd name="T0" fmla="*/ 980286743 w 242"/>
                <a:gd name="T1" fmla="*/ 0 h 438"/>
                <a:gd name="T2" fmla="*/ 980286743 w 242"/>
                <a:gd name="T3" fmla="*/ 253534317 h 438"/>
                <a:gd name="T4" fmla="*/ 737240793 w 242"/>
                <a:gd name="T5" fmla="*/ 253534317 h 438"/>
                <a:gd name="T6" fmla="*/ 668377874 w 242"/>
                <a:gd name="T7" fmla="*/ 359855094 h 438"/>
                <a:gd name="T8" fmla="*/ 668377874 w 242"/>
                <a:gd name="T9" fmla="*/ 617478282 h 438"/>
                <a:gd name="T10" fmla="*/ 980286743 w 242"/>
                <a:gd name="T11" fmla="*/ 617478282 h 438"/>
                <a:gd name="T12" fmla="*/ 980286743 w 242"/>
                <a:gd name="T13" fmla="*/ 911905361 h 438"/>
                <a:gd name="T14" fmla="*/ 664326404 w 242"/>
                <a:gd name="T15" fmla="*/ 911905361 h 438"/>
                <a:gd name="T16" fmla="*/ 664326404 w 242"/>
                <a:gd name="T17" fmla="*/ 1791095704 h 438"/>
                <a:gd name="T18" fmla="*/ 307859412 w 242"/>
                <a:gd name="T19" fmla="*/ 1791095704 h 438"/>
                <a:gd name="T20" fmla="*/ 307859412 w 242"/>
                <a:gd name="T21" fmla="*/ 911905361 h 438"/>
                <a:gd name="T22" fmla="*/ 0 w 242"/>
                <a:gd name="T23" fmla="*/ 911905361 h 438"/>
                <a:gd name="T24" fmla="*/ 0 w 242"/>
                <a:gd name="T25" fmla="*/ 621567154 h 438"/>
                <a:gd name="T26" fmla="*/ 303807941 w 242"/>
                <a:gd name="T27" fmla="*/ 621567154 h 438"/>
                <a:gd name="T28" fmla="*/ 303807941 w 242"/>
                <a:gd name="T29" fmla="*/ 368032838 h 438"/>
                <a:gd name="T30" fmla="*/ 567107218 w 242"/>
                <a:gd name="T31" fmla="*/ 0 h 438"/>
                <a:gd name="T32" fmla="*/ 980286743 w 242"/>
                <a:gd name="T33" fmla="*/ 0 h 4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42" h="438">
                  <a:moveTo>
                    <a:pt x="242" y="0"/>
                  </a:moveTo>
                  <a:cubicBezTo>
                    <a:pt x="242" y="62"/>
                    <a:pt x="242" y="62"/>
                    <a:pt x="242" y="62"/>
                  </a:cubicBezTo>
                  <a:cubicBezTo>
                    <a:pt x="182" y="62"/>
                    <a:pt x="182" y="62"/>
                    <a:pt x="182" y="62"/>
                  </a:cubicBezTo>
                  <a:cubicBezTo>
                    <a:pt x="182" y="62"/>
                    <a:pt x="164" y="64"/>
                    <a:pt x="165" y="88"/>
                  </a:cubicBezTo>
                  <a:cubicBezTo>
                    <a:pt x="165" y="151"/>
                    <a:pt x="165" y="151"/>
                    <a:pt x="165" y="151"/>
                  </a:cubicBezTo>
                  <a:cubicBezTo>
                    <a:pt x="242" y="151"/>
                    <a:pt x="242" y="151"/>
                    <a:pt x="242" y="151"/>
                  </a:cubicBezTo>
                  <a:cubicBezTo>
                    <a:pt x="242" y="223"/>
                    <a:pt x="242" y="223"/>
                    <a:pt x="242" y="223"/>
                  </a:cubicBezTo>
                  <a:cubicBezTo>
                    <a:pt x="164" y="223"/>
                    <a:pt x="164" y="223"/>
                    <a:pt x="164" y="223"/>
                  </a:cubicBezTo>
                  <a:cubicBezTo>
                    <a:pt x="164" y="438"/>
                    <a:pt x="164" y="438"/>
                    <a:pt x="164" y="438"/>
                  </a:cubicBezTo>
                  <a:cubicBezTo>
                    <a:pt x="76" y="438"/>
                    <a:pt x="76" y="438"/>
                    <a:pt x="76" y="438"/>
                  </a:cubicBezTo>
                  <a:cubicBezTo>
                    <a:pt x="76" y="223"/>
                    <a:pt x="76" y="223"/>
                    <a:pt x="76" y="223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75" y="152"/>
                    <a:pt x="75" y="152"/>
                    <a:pt x="75" y="152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68" y="7"/>
                    <a:pt x="140" y="0"/>
                  </a:cubicBezTo>
                  <a:lnTo>
                    <a:pt x="24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ko-KR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endParaRPr>
            </a:p>
          </p:txBody>
        </p:sp>
      </p:grpSp>
      <p:sp>
        <p:nvSpPr>
          <p:cNvPr id="28" name="TextBox 19"/>
          <p:cNvSpPr txBox="1">
            <a:spLocks noChangeArrowheads="1"/>
          </p:cNvSpPr>
          <p:nvPr/>
        </p:nvSpPr>
        <p:spPr bwMode="auto">
          <a:xfrm>
            <a:off x="1200150" y="1324219"/>
            <a:ext cx="6667500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latinLnBrk="1" hangingPunct="1">
              <a:defRPr/>
            </a:pPr>
            <a:r>
              <a:rPr kumimoji="0" lang="en-US" altLang="ko-KR" sz="4500" b="1" spc="-15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Arial" panose="020B0604020202020204" pitchFamily="34" charset="0"/>
              </a:rPr>
              <a:t>SNS</a:t>
            </a:r>
          </a:p>
        </p:txBody>
      </p:sp>
      <p:sp>
        <p:nvSpPr>
          <p:cNvPr id="29" name="제목 2"/>
          <p:cNvSpPr txBox="1">
            <a:spLocks/>
          </p:cNvSpPr>
          <p:nvPr/>
        </p:nvSpPr>
        <p:spPr bwMode="auto">
          <a:xfrm>
            <a:off x="1609926" y="5301208"/>
            <a:ext cx="584794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2563" indent="-182563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indent="0" latinLnBrk="1">
              <a:defRPr/>
            </a:pPr>
            <a:r>
              <a:rPr lang="ko-KR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ea typeface="+mn-ea"/>
                <a:cs typeface="Arial" panose="020B0604020202020204" pitchFamily="34" charset="0"/>
              </a:rPr>
              <a:t>  </a:t>
            </a:r>
            <a:r>
              <a:rPr lang="ko-KR" alt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팔로우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, </a:t>
            </a:r>
            <a:r>
              <a:rPr lang="ko-KR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공유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, </a:t>
            </a:r>
            <a:r>
              <a:rPr lang="ko-KR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타임라인 기능을 포함한</a:t>
            </a:r>
            <a:endParaRPr lang="en-US" altLang="ko-K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  <a:cs typeface="Arial" panose="020B0604020202020204" pitchFamily="34" charset="0"/>
            </a:endParaRPr>
          </a:p>
          <a:p>
            <a:pPr marL="0" indent="0" latinLnBrk="1">
              <a:defRPr/>
            </a:pPr>
            <a:r>
              <a:rPr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 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              SNS</a:t>
            </a:r>
            <a:r>
              <a:rPr lang="ko-KR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Arial" panose="020B0604020202020204" pitchFamily="34" charset="0"/>
              </a:rPr>
              <a:t>를 제작 완료</a:t>
            </a:r>
            <a:endParaRPr lang="en-US" altLang="ko-K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18" name="제목 1"/>
          <p:cNvSpPr>
            <a:spLocks noGrp="1"/>
          </p:cNvSpPr>
          <p:nvPr>
            <p:ph type="title"/>
          </p:nvPr>
        </p:nvSpPr>
        <p:spPr bwMode="auto">
          <a:xfrm>
            <a:off x="222250" y="301625"/>
            <a:ext cx="7345363" cy="369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dirty="0" smtClean="0"/>
              <a:t>1. </a:t>
            </a:r>
            <a:r>
              <a:rPr lang="ko-KR" altLang="en-US" dirty="0" smtClean="0"/>
              <a:t>소개</a:t>
            </a:r>
            <a:endParaRPr lang="ko-KR" altLang="ko-KR" dirty="0" smtClean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15" y="738462"/>
            <a:ext cx="7356368" cy="554632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제목 1"/>
          <p:cNvSpPr>
            <a:spLocks noGrp="1"/>
          </p:cNvSpPr>
          <p:nvPr>
            <p:ph type="title"/>
          </p:nvPr>
        </p:nvSpPr>
        <p:spPr bwMode="auto">
          <a:xfrm>
            <a:off x="222250" y="301625"/>
            <a:ext cx="7345363" cy="369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dirty="0" smtClean="0"/>
              <a:t>2. </a:t>
            </a:r>
            <a:r>
              <a:rPr lang="ko-KR" altLang="en-US" dirty="0" smtClean="0"/>
              <a:t>구조 설명</a:t>
            </a:r>
            <a:endParaRPr lang="ko-KR" altLang="ko-KR" dirty="0" smtClean="0"/>
          </a:p>
        </p:txBody>
      </p:sp>
      <p:sp>
        <p:nvSpPr>
          <p:cNvPr id="61" name="TextBox 60"/>
          <p:cNvSpPr txBox="1"/>
          <p:nvPr/>
        </p:nvSpPr>
        <p:spPr>
          <a:xfrm>
            <a:off x="323528" y="1144619"/>
            <a:ext cx="823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en-US" sz="4800" b="1" spc="-3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panose="020B0604020202020204" pitchFamily="34" charset="0"/>
              </a:rPr>
              <a:t>SNS </a:t>
            </a:r>
            <a:r>
              <a:rPr kumimoji="0" lang="ko-KR" altLang="en-US" sz="4800" b="1" spc="-3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panose="020B0604020202020204" pitchFamily="34" charset="0"/>
              </a:rPr>
              <a:t>동작 구조</a:t>
            </a:r>
            <a:endParaRPr kumimoji="0" lang="en-US" sz="4800" b="1" spc="-30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782" y="1645928"/>
            <a:ext cx="1075031" cy="1075031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219" y="3359629"/>
            <a:ext cx="1151660" cy="1151660"/>
          </a:xfrm>
          <a:prstGeom prst="rect">
            <a:avLst/>
          </a:prstGeom>
        </p:spPr>
      </p:pic>
      <p:sp>
        <p:nvSpPr>
          <p:cNvPr id="10" name="오른쪽 화살표 9"/>
          <p:cNvSpPr/>
          <p:nvPr/>
        </p:nvSpPr>
        <p:spPr>
          <a:xfrm>
            <a:off x="2271511" y="3565734"/>
            <a:ext cx="1462399" cy="267477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오른쪽 화살표 21"/>
          <p:cNvSpPr/>
          <p:nvPr/>
        </p:nvSpPr>
        <p:spPr>
          <a:xfrm rot="10800000">
            <a:off x="2271510" y="3935459"/>
            <a:ext cx="1462399" cy="267477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901132" y="3145278"/>
            <a:ext cx="220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사용자 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가 글 작성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539" y="3269496"/>
            <a:ext cx="1241793" cy="1241793"/>
          </a:xfrm>
          <a:prstGeom prst="rect">
            <a:avLst/>
          </a:prstGeom>
        </p:spPr>
      </p:pic>
      <p:sp>
        <p:nvSpPr>
          <p:cNvPr id="25" name="오른쪽 화살표 24"/>
          <p:cNvSpPr/>
          <p:nvPr/>
        </p:nvSpPr>
        <p:spPr>
          <a:xfrm rot="19562717">
            <a:off x="5303619" y="2752005"/>
            <a:ext cx="1462399" cy="267477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오른쪽 화살표 25"/>
          <p:cNvSpPr/>
          <p:nvPr/>
        </p:nvSpPr>
        <p:spPr>
          <a:xfrm rot="8762717">
            <a:off x="5513862" y="3085946"/>
            <a:ext cx="1462399" cy="267477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TextBox 27"/>
          <p:cNvSpPr txBox="1"/>
          <p:nvPr/>
        </p:nvSpPr>
        <p:spPr>
          <a:xfrm>
            <a:off x="5215418" y="2448722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DB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저장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0" name="오른쪽 화살표 29"/>
          <p:cNvSpPr/>
          <p:nvPr/>
        </p:nvSpPr>
        <p:spPr>
          <a:xfrm rot="2208595">
            <a:off x="5353470" y="4759000"/>
            <a:ext cx="1462399" cy="267477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6034818" y="3314390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글 목록 호출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38141" y="4962731"/>
            <a:ext cx="16786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의 </a:t>
            </a:r>
            <a:r>
              <a:rPr lang="ko-KR" alt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팔로워</a:t>
            </a:r>
            <a:endParaRPr lang="en-US" altLang="ko-K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타임라인 갱신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39757" y="4244205"/>
            <a:ext cx="212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r>
              <a:rPr lang="ko-KR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의 타임라인 갱신</a:t>
            </a:r>
            <a:endParaRPr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444" y="5157192"/>
            <a:ext cx="1387428" cy="1387428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023" y="2755567"/>
            <a:ext cx="445369" cy="44536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제목 1"/>
          <p:cNvSpPr>
            <a:spLocks noGrp="1"/>
          </p:cNvSpPr>
          <p:nvPr>
            <p:ph type="title"/>
          </p:nvPr>
        </p:nvSpPr>
        <p:spPr bwMode="auto">
          <a:xfrm>
            <a:off x="222250" y="301625"/>
            <a:ext cx="7345363" cy="369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dirty="0"/>
              <a:t>3. </a:t>
            </a:r>
            <a:r>
              <a:rPr lang="ko-KR" altLang="en-US" dirty="0"/>
              <a:t>기능 설명</a:t>
            </a:r>
            <a:endParaRPr lang="ko-KR" altLang="ko-KR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23528" y="1144619"/>
            <a:ext cx="823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4800" b="1" spc="-3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panose="020B0604020202020204" pitchFamily="34" charset="0"/>
              </a:rPr>
              <a:t>로그인</a:t>
            </a:r>
            <a:endParaRPr kumimoji="0" lang="en-US" sz="4800" b="1" spc="-30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81543" y="1582910"/>
            <a:ext cx="50657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난수화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토큰 인증을 사용한 인증 유지 기능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813" y="2219573"/>
            <a:ext cx="3773829" cy="4135538"/>
          </a:xfrm>
          <a:prstGeom prst="rect">
            <a:avLst/>
          </a:prstGeom>
        </p:spPr>
      </p:pic>
      <p:grpSp>
        <p:nvGrpSpPr>
          <p:cNvPr id="20" name="그룹 19"/>
          <p:cNvGrpSpPr/>
          <p:nvPr/>
        </p:nvGrpSpPr>
        <p:grpSpPr>
          <a:xfrm>
            <a:off x="539552" y="2041356"/>
            <a:ext cx="3845070" cy="4085386"/>
            <a:chOff x="539552" y="2041356"/>
            <a:chExt cx="3845070" cy="4085386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552" y="2041356"/>
              <a:ext cx="3845070" cy="4085386"/>
            </a:xfrm>
            <a:prstGeom prst="rect">
              <a:avLst/>
            </a:prstGeom>
          </p:spPr>
        </p:pic>
        <p:sp>
          <p:nvSpPr>
            <p:cNvPr id="7" name="직사각형 6"/>
            <p:cNvSpPr/>
            <p:nvPr/>
          </p:nvSpPr>
          <p:spPr>
            <a:xfrm>
              <a:off x="1587401" y="3797784"/>
              <a:ext cx="2206073" cy="189555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1835696" y="4112376"/>
              <a:ext cx="2206073" cy="189555"/>
            </a:xfrm>
            <a:prstGeom prst="rect">
              <a:avLst/>
            </a:prstGeom>
            <a:no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9" name="그림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8" y="4806078"/>
            <a:ext cx="4248743" cy="1486107"/>
          </a:xfrm>
          <a:prstGeom prst="rect">
            <a:avLst/>
          </a:prstGeom>
        </p:spPr>
      </p:pic>
      <p:sp>
        <p:nvSpPr>
          <p:cNvPr id="44" name="직사각형 43"/>
          <p:cNvSpPr/>
          <p:nvPr/>
        </p:nvSpPr>
        <p:spPr>
          <a:xfrm>
            <a:off x="283468" y="4806078"/>
            <a:ext cx="4248742" cy="14861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/>
          <p:cNvCxnSpPr>
            <a:stCxn id="7" idx="3"/>
          </p:cNvCxnSpPr>
          <p:nvPr/>
        </p:nvCxnSpPr>
        <p:spPr>
          <a:xfrm flipV="1">
            <a:off x="3793474" y="2355491"/>
            <a:ext cx="1350339" cy="15370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화살표 연결선 56"/>
          <p:cNvCxnSpPr>
            <a:stCxn id="55" idx="2"/>
          </p:cNvCxnSpPr>
          <p:nvPr/>
        </p:nvCxnSpPr>
        <p:spPr>
          <a:xfrm>
            <a:off x="2938733" y="4301931"/>
            <a:ext cx="1008105" cy="51155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직사각형 62"/>
          <p:cNvSpPr/>
          <p:nvPr/>
        </p:nvSpPr>
        <p:spPr>
          <a:xfrm>
            <a:off x="5122401" y="2212169"/>
            <a:ext cx="3795241" cy="41429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제목 1"/>
          <p:cNvSpPr>
            <a:spLocks noGrp="1"/>
          </p:cNvSpPr>
          <p:nvPr>
            <p:ph type="title"/>
          </p:nvPr>
        </p:nvSpPr>
        <p:spPr bwMode="auto">
          <a:xfrm>
            <a:off x="222250" y="301625"/>
            <a:ext cx="7345363" cy="369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dirty="0"/>
              <a:t>3. </a:t>
            </a:r>
            <a:r>
              <a:rPr lang="ko-KR" altLang="en-US" dirty="0"/>
              <a:t>기능 설명</a:t>
            </a:r>
            <a:endParaRPr lang="ko-KR" altLang="ko-KR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23528" y="1144619"/>
            <a:ext cx="823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4800" b="1" spc="-3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panose="020B0604020202020204" pitchFamily="34" charset="0"/>
              </a:rPr>
              <a:t>글쓰기</a:t>
            </a:r>
            <a:endParaRPr kumimoji="0" lang="en-US" sz="4800" b="1" spc="-30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" y="2852936"/>
            <a:ext cx="7653735" cy="2898016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550002" y="2239765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Bootstrap Modal</a:t>
            </a:r>
            <a:r>
              <a:rPr lang="ko-KR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을 사용한 글쓰기</a:t>
            </a:r>
            <a:endParaRPr lang="ko-KR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2773828" y="2858968"/>
            <a:ext cx="3598372" cy="190202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7718006" y="2779209"/>
            <a:ext cx="726451" cy="4029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4238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제목 1"/>
          <p:cNvSpPr>
            <a:spLocks noGrp="1"/>
          </p:cNvSpPr>
          <p:nvPr>
            <p:ph type="title"/>
          </p:nvPr>
        </p:nvSpPr>
        <p:spPr bwMode="auto">
          <a:xfrm>
            <a:off x="222250" y="301625"/>
            <a:ext cx="7345363" cy="369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dirty="0"/>
              <a:t>3. </a:t>
            </a:r>
            <a:r>
              <a:rPr lang="ko-KR" altLang="en-US" dirty="0"/>
              <a:t>기능 설명</a:t>
            </a:r>
            <a:endParaRPr lang="ko-KR" altLang="ko-KR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23528" y="1144619"/>
            <a:ext cx="823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4800" b="1" spc="-3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panose="020B0604020202020204" pitchFamily="34" charset="0"/>
              </a:rPr>
              <a:t>글쓰기</a:t>
            </a:r>
            <a:endParaRPr kumimoji="0" lang="en-US" sz="4800" b="1" spc="-30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panose="020B0604020202020204" pitchFamily="34" charset="0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49" y="2653449"/>
            <a:ext cx="2435671" cy="295232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53342" y="2248667"/>
            <a:ext cx="1973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스키마 생성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86879" y="1829682"/>
            <a:ext cx="3771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작성한 글을 검증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날짜 생성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2804827" y="2248667"/>
            <a:ext cx="3135325" cy="4204669"/>
            <a:chOff x="2804827" y="2248667"/>
            <a:chExt cx="3405887" cy="4349841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4827" y="2248667"/>
              <a:ext cx="3405887" cy="4349841"/>
            </a:xfrm>
            <a:prstGeom prst="rect">
              <a:avLst/>
            </a:prstGeom>
          </p:spPr>
        </p:pic>
        <p:sp>
          <p:nvSpPr>
            <p:cNvPr id="22" name="직사각형 21"/>
            <p:cNvSpPr/>
            <p:nvPr/>
          </p:nvSpPr>
          <p:spPr>
            <a:xfrm>
              <a:off x="2903368" y="2452768"/>
              <a:ext cx="2690077" cy="382847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2903367" y="4041851"/>
              <a:ext cx="2690078" cy="68733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6" name="그림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368" y="2648777"/>
            <a:ext cx="2970487" cy="2183871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169" y="6078536"/>
            <a:ext cx="4448796" cy="428685"/>
          </a:xfrm>
          <a:prstGeom prst="rect">
            <a:avLst/>
          </a:prstGeom>
        </p:spPr>
      </p:pic>
      <p:sp>
        <p:nvSpPr>
          <p:cNvPr id="25" name="직사각형 24"/>
          <p:cNvSpPr/>
          <p:nvPr/>
        </p:nvSpPr>
        <p:spPr>
          <a:xfrm>
            <a:off x="4463895" y="6078535"/>
            <a:ext cx="4454070" cy="4286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직사각형 43"/>
          <p:cNvSpPr/>
          <p:nvPr/>
        </p:nvSpPr>
        <p:spPr>
          <a:xfrm>
            <a:off x="6156176" y="3683963"/>
            <a:ext cx="2304256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/>
          <p:cNvCxnSpPr>
            <a:stCxn id="44" idx="2"/>
            <a:endCxn id="25" idx="0"/>
          </p:cNvCxnSpPr>
          <p:nvPr/>
        </p:nvCxnSpPr>
        <p:spPr>
          <a:xfrm flipH="1">
            <a:off x="6690930" y="3899987"/>
            <a:ext cx="617374" cy="21785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379479" y="2245901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3. DB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에 글을 저장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13295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제목 1"/>
          <p:cNvSpPr>
            <a:spLocks noGrp="1"/>
          </p:cNvSpPr>
          <p:nvPr>
            <p:ph type="title"/>
          </p:nvPr>
        </p:nvSpPr>
        <p:spPr bwMode="auto">
          <a:xfrm>
            <a:off x="222250" y="301625"/>
            <a:ext cx="7345363" cy="369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dirty="0"/>
              <a:t>3. </a:t>
            </a:r>
            <a:r>
              <a:rPr lang="ko-KR" altLang="en-US" dirty="0"/>
              <a:t>기능 설명</a:t>
            </a:r>
            <a:endParaRPr lang="ko-KR" altLang="ko-KR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23528" y="1144619"/>
            <a:ext cx="823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4800" b="1" spc="-3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panose="020B0604020202020204" pitchFamily="34" charset="0"/>
              </a:rPr>
              <a:t>글 출력</a:t>
            </a:r>
            <a:endParaRPr kumimoji="0" lang="en-US" sz="4800" b="1" spc="-30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43532" y="1937278"/>
            <a:ext cx="3948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ngFor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문을 사용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모든 글을 출력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48" y="2435234"/>
            <a:ext cx="2799666" cy="92175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85" y="3623596"/>
            <a:ext cx="3793016" cy="1117064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81" y="5120712"/>
            <a:ext cx="4193991" cy="1268909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279" y="2464591"/>
            <a:ext cx="3789415" cy="3857624"/>
          </a:xfrm>
          <a:prstGeom prst="rect">
            <a:avLst/>
          </a:prstGeom>
        </p:spPr>
      </p:pic>
      <p:sp>
        <p:nvSpPr>
          <p:cNvPr id="44" name="직사각형 43"/>
          <p:cNvSpPr/>
          <p:nvPr/>
        </p:nvSpPr>
        <p:spPr>
          <a:xfrm>
            <a:off x="561652" y="2435233"/>
            <a:ext cx="2426171" cy="1689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/>
          <p:cNvCxnSpPr/>
          <p:nvPr/>
        </p:nvCxnSpPr>
        <p:spPr>
          <a:xfrm flipH="1">
            <a:off x="1713781" y="2593163"/>
            <a:ext cx="33866" cy="103043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/>
          <p:nvPr/>
        </p:nvCxnSpPr>
        <p:spPr>
          <a:xfrm>
            <a:off x="1747647" y="4740660"/>
            <a:ext cx="0" cy="38005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>
            <a:stCxn id="27" idx="3"/>
          </p:cNvCxnSpPr>
          <p:nvPr/>
        </p:nvCxnSpPr>
        <p:spPr>
          <a:xfrm flipV="1">
            <a:off x="4485272" y="4182128"/>
            <a:ext cx="538006" cy="157645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>
          <a:xfrm>
            <a:off x="5023278" y="2464591"/>
            <a:ext cx="3789416" cy="38576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259844" y="5127542"/>
            <a:ext cx="4225428" cy="12620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6216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제목 1"/>
          <p:cNvSpPr>
            <a:spLocks noGrp="1"/>
          </p:cNvSpPr>
          <p:nvPr>
            <p:ph type="title"/>
          </p:nvPr>
        </p:nvSpPr>
        <p:spPr bwMode="auto">
          <a:xfrm>
            <a:off x="222250" y="301625"/>
            <a:ext cx="7345363" cy="3698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ko-KR" dirty="0"/>
              <a:t>3. </a:t>
            </a:r>
            <a:r>
              <a:rPr lang="ko-KR" altLang="en-US" dirty="0"/>
              <a:t>기능 설명</a:t>
            </a:r>
            <a:endParaRPr lang="ko-KR" altLang="ko-KR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23528" y="1144619"/>
            <a:ext cx="8231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4800" b="1" spc="-300" dirty="0" smtClean="0">
                <a:solidFill>
                  <a:srgbClr val="4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  <a:cs typeface="Arial" panose="020B0604020202020204" pitchFamily="34" charset="0"/>
              </a:rPr>
              <a:t>글 삭제</a:t>
            </a:r>
            <a:endParaRPr kumimoji="0" lang="en-US" sz="4800" b="1" spc="-300" dirty="0">
              <a:solidFill>
                <a:srgbClr val="40404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231072" y="2636912"/>
            <a:ext cx="5902369" cy="3934374"/>
            <a:chOff x="231072" y="2636912"/>
            <a:chExt cx="5902369" cy="3934374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1072" y="2636912"/>
              <a:ext cx="5801535" cy="3934374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1608429" y="2777359"/>
              <a:ext cx="45250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맑은 고딕" panose="020B0503020000020004" pitchFamily="50" charset="-127"/>
                  <a:ea typeface="맑은 고딕" panose="020B0503020000020004" pitchFamily="50" charset="-127"/>
                </a:rPr>
                <a:t>글 삭제는 </a:t>
              </a:r>
              <a:r>
                <a:rPr lang="en-US" altLang="ko-KR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맑은 고딕" panose="020B0503020000020004" pitchFamily="50" charset="-127"/>
                  <a:ea typeface="맑은 고딕" panose="020B0503020000020004" pitchFamily="50" charset="-127"/>
                </a:rPr>
                <a:t>Profile </a:t>
              </a:r>
              <a:r>
                <a:rPr lang="ko-KR" altLang="en-US" sz="2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맑은 고딕" panose="020B0503020000020004" pitchFamily="50" charset="-127"/>
                  <a:ea typeface="맑은 고딕" panose="020B0503020000020004" pitchFamily="50" charset="-127"/>
                </a:rPr>
                <a:t>페이지에서만 가능</a:t>
              </a:r>
              <a:endParaRPr lang="ko-KR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131840" y="1183815"/>
            <a:ext cx="5868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난수화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토큰 인증을 사용한 일회용 </a:t>
            </a:r>
            <a:r>
              <a:rPr lang="ko-KR" alt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비밀키를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생성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05993" y="1643432"/>
            <a:ext cx="5693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이를 이용한</a:t>
            </a:r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메시지 암호화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메시지 인증을 적용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70817" y="2103049"/>
            <a:ext cx="4729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서버는 </a:t>
            </a:r>
            <a:r>
              <a:rPr lang="ko-KR" alt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복호화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복호화된</a:t>
            </a:r>
            <a:r>
              <a:rPr lang="ko-KR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 메시지를 검증</a:t>
            </a:r>
            <a:endParaRPr lang="ko-KR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856255"/>
            <a:ext cx="3553321" cy="115268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517596"/>
            <a:ext cx="5858693" cy="115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50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5">
      <a:majorFont>
        <a:latin typeface="맑은 고딕"/>
        <a:ea typeface="나눔바른고딕"/>
        <a:cs typeface=""/>
      </a:majorFont>
      <a:minorFont>
        <a:latin typeface="맑은 고딕"/>
        <a:ea typeface="나눔바른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사용자 지정 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999F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8C25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5393</TotalTime>
  <Words>394</Words>
  <Application>Microsoft Office PowerPoint</Application>
  <PresentationFormat>화면 슬라이드 쇼(4:3)</PresentationFormat>
  <Paragraphs>117</Paragraphs>
  <Slides>24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24</vt:i4>
      </vt:variant>
    </vt:vector>
  </HeadingPairs>
  <TitlesOfParts>
    <vt:vector size="34" baseType="lpstr">
      <vt:lpstr>HY견고딕</vt:lpstr>
      <vt:lpstr>Tekton Pro</vt:lpstr>
      <vt:lpstr>굴림</vt:lpstr>
      <vt:lpstr>나눔바른고딕</vt:lpstr>
      <vt:lpstr>맑은 고딕</vt:lpstr>
      <vt:lpstr>Arial</vt:lpstr>
      <vt:lpstr>Arial Black</vt:lpstr>
      <vt:lpstr>Times New Roman</vt:lpstr>
      <vt:lpstr>5_Office 테마</vt:lpstr>
      <vt:lpstr>디자인 사용자 지정</vt:lpstr>
      <vt:lpstr>PowerPoint 프레젠테이션</vt:lpstr>
      <vt:lpstr>PowerPoint 프레젠테이션</vt:lpstr>
      <vt:lpstr>1. 소개</vt:lpstr>
      <vt:lpstr>2. 구조 설명</vt:lpstr>
      <vt:lpstr>3. 기능 설명</vt:lpstr>
      <vt:lpstr>3. 기능 설명</vt:lpstr>
      <vt:lpstr>3. 기능 설명</vt:lpstr>
      <vt:lpstr>3. 기능 설명</vt:lpstr>
      <vt:lpstr>3. 기능 설명</vt:lpstr>
      <vt:lpstr>3. 기능 설명</vt:lpstr>
      <vt:lpstr>3. 기능 설명</vt:lpstr>
      <vt:lpstr>3. 기능 설명</vt:lpstr>
      <vt:lpstr>3. 기능 설명</vt:lpstr>
      <vt:lpstr>3. 기능 설명</vt:lpstr>
      <vt:lpstr>3. 기능 설명</vt:lpstr>
      <vt:lpstr>2. 구조 설명</vt:lpstr>
      <vt:lpstr>3. 기능 설명</vt:lpstr>
      <vt:lpstr>3. 기능 설명</vt:lpstr>
      <vt:lpstr>3. 기능 설명</vt:lpstr>
      <vt:lpstr>3. 기능 설명</vt:lpstr>
      <vt:lpstr>3. 기능 설명</vt:lpstr>
      <vt:lpstr> </vt:lpstr>
      <vt:lpstr>PowerPoint 프레젠테이션</vt:lpstr>
      <vt:lpstr>PowerPoint 프레젠테이션</vt:lpstr>
    </vt:vector>
  </TitlesOfParts>
  <Company>디브리드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디브리드</dc:title>
  <dc:subject>교육</dc:subject>
  <dc:creator>디브리드 www.dbreed.co.kr</dc:creator>
  <dc:description>Copyright (c) D'breed All rights reserved
본 Template은 개인용도에 한해 배포한 것입니다. 상업적인 용도로 사용 할 수 없습니다.</dc:description>
  <cp:lastModifiedBy>J2</cp:lastModifiedBy>
  <cp:revision>479</cp:revision>
  <dcterms:created xsi:type="dcterms:W3CDTF">2011-06-13T04:09:39Z</dcterms:created>
  <dcterms:modified xsi:type="dcterms:W3CDTF">2018-12-17T06:30:19Z</dcterms:modified>
</cp:coreProperties>
</file>