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4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6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1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90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5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35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49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99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5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8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1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6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3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1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3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6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6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459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xStyles>
    <p:titleStyle>
      <a:lvl1pPr algn="ctr" defTabSz="914400" rtl="0" eaLnBrk="1" latinLnBrk="1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웹 어플리케이션 보안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91117307 </a:t>
            </a:r>
            <a:r>
              <a:rPr lang="ko-KR" altLang="en-US" dirty="0" smtClean="0"/>
              <a:t>이재희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005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프로젝트 발단 동기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sz="4000" dirty="0" smtClean="0"/>
              <a:t>준비가 늦어져서 월요일 발표를 지켜본 결과</a:t>
            </a:r>
            <a:r>
              <a:rPr lang="en-US" altLang="ko-KR" sz="4000" dirty="0" smtClean="0"/>
              <a:t>,</a:t>
            </a:r>
            <a:r>
              <a:rPr lang="ko-KR" altLang="en-US" sz="4000" dirty="0" smtClean="0"/>
              <a:t> 보안 관련 프로젝트 부재 ▶</a:t>
            </a:r>
            <a:r>
              <a:rPr lang="en-US" altLang="ko-KR" sz="4000" dirty="0" smtClean="0"/>
              <a:t> </a:t>
            </a:r>
            <a:r>
              <a:rPr lang="ko-KR" altLang="en-US" sz="4000" dirty="0" smtClean="0"/>
              <a:t>계획 발단</a:t>
            </a:r>
            <a:endParaRPr lang="en-US" altLang="ko-KR" sz="4000" dirty="0" smtClean="0"/>
          </a:p>
          <a:p>
            <a:pPr>
              <a:lnSpc>
                <a:spcPct val="150000"/>
              </a:lnSpc>
            </a:pPr>
            <a:r>
              <a:rPr lang="ko-KR" altLang="en-US" sz="4000" dirty="0" smtClean="0"/>
              <a:t>서비스 구축 과정 상에 해야할 것이 많아서 공부에는 괜찮은 방법</a:t>
            </a:r>
            <a:r>
              <a:rPr lang="en-US" altLang="ko-KR" sz="4000" dirty="0" smtClean="0"/>
              <a:t> </a:t>
            </a:r>
            <a:r>
              <a:rPr lang="ko-KR" altLang="en-US" sz="4000" dirty="0" smtClean="0"/>
              <a:t>▶</a:t>
            </a:r>
            <a:r>
              <a:rPr lang="en-US" altLang="ko-KR" sz="4000" dirty="0" smtClean="0"/>
              <a:t> </a:t>
            </a:r>
            <a:r>
              <a:rPr lang="ko-KR" altLang="en-US" sz="4000" dirty="0" smtClean="0"/>
              <a:t>교수님의 추천 이유</a:t>
            </a:r>
            <a:endParaRPr lang="en-US" altLang="ko-KR" sz="4000" dirty="0" smtClean="0"/>
          </a:p>
        </p:txBody>
      </p:sp>
    </p:spTree>
    <p:extLst>
      <p:ext uri="{BB962C8B-B14F-4D97-AF65-F5344CB8AC3E}">
        <p14:creationId xmlns:p14="http://schemas.microsoft.com/office/powerpoint/2010/main" val="371571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자기부터</a:t>
            </a:r>
            <a:r>
              <a:rPr lang="en-US" altLang="ko-KR" dirty="0" smtClean="0"/>
              <a:t>~ </a:t>
            </a:r>
            <a:r>
              <a:rPr lang="ko-KR" altLang="en-US" dirty="0" smtClean="0"/>
              <a:t>타사까지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sz="4000" dirty="0" smtClean="0"/>
              <a:t>1. </a:t>
            </a:r>
            <a:r>
              <a:rPr lang="ko-KR" altLang="en-US" sz="4000" dirty="0" smtClean="0"/>
              <a:t>서비스 내 직접 인증 기능 작성</a:t>
            </a:r>
            <a:r>
              <a:rPr lang="en-US" altLang="ko-KR" sz="4000" dirty="0" smtClean="0"/>
              <a:t>(Local </a:t>
            </a:r>
            <a:r>
              <a:rPr lang="en-US" altLang="ko-KR" sz="4000" dirty="0" err="1" smtClean="0"/>
              <a:t>Auth</a:t>
            </a:r>
            <a:r>
              <a:rPr lang="en-US" altLang="ko-KR" sz="40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ko-KR" sz="3800" dirty="0" smtClean="0"/>
              <a:t> </a:t>
            </a:r>
            <a:r>
              <a:rPr lang="ko-KR" altLang="en-US" sz="3800" dirty="0" smtClean="0"/>
              <a:t>사용자 가입 →</a:t>
            </a:r>
            <a:r>
              <a:rPr lang="en-US" altLang="ko-KR" sz="3800" dirty="0" smtClean="0"/>
              <a:t> </a:t>
            </a:r>
            <a:r>
              <a:rPr lang="ko-KR" altLang="en-US" sz="3800" dirty="0" smtClean="0"/>
              <a:t>로그인 →</a:t>
            </a:r>
            <a:r>
              <a:rPr lang="en-US" altLang="ko-KR" sz="3800" dirty="0" smtClean="0"/>
              <a:t> </a:t>
            </a:r>
            <a:r>
              <a:rPr lang="ko-KR" altLang="en-US" sz="3800" dirty="0" smtClean="0"/>
              <a:t>정보 관리</a:t>
            </a:r>
            <a:endParaRPr lang="en-US" altLang="ko-KR" sz="3800" dirty="0" smtClean="0"/>
          </a:p>
          <a:p>
            <a:pPr>
              <a:lnSpc>
                <a:spcPct val="150000"/>
              </a:lnSpc>
            </a:pPr>
            <a:r>
              <a:rPr lang="en-US" altLang="ko-KR" sz="4000" dirty="0" smtClean="0"/>
              <a:t>2. 3</a:t>
            </a:r>
            <a:r>
              <a:rPr lang="ko-KR" altLang="en-US" sz="4000" dirty="0" smtClean="0"/>
              <a:t>자 인증 사용 </a:t>
            </a:r>
            <a:r>
              <a:rPr lang="en-US" altLang="ko-KR" sz="4000" dirty="0" smtClean="0"/>
              <a:t>(OAuth)</a:t>
            </a:r>
          </a:p>
          <a:p>
            <a:pPr lvl="1">
              <a:lnSpc>
                <a:spcPct val="150000"/>
              </a:lnSpc>
            </a:pPr>
            <a:r>
              <a:rPr lang="en-US" altLang="ko-KR" sz="3800" dirty="0" smtClean="0"/>
              <a:t> Google, Facebook, Twitter, </a:t>
            </a:r>
            <a:r>
              <a:rPr lang="en-US" altLang="ko-KR" sz="3800" dirty="0" err="1" smtClean="0"/>
              <a:t>Kakao</a:t>
            </a:r>
            <a:r>
              <a:rPr lang="en-US" altLang="ko-KR" sz="3800" dirty="0" smtClean="0"/>
              <a:t> Account </a:t>
            </a:r>
            <a:r>
              <a:rPr lang="ko-KR" altLang="en-US" sz="3800" dirty="0" smtClean="0"/>
              <a:t>등</a:t>
            </a:r>
            <a:endParaRPr lang="en-US" altLang="ko-KR" sz="3800" dirty="0" smtClean="0"/>
          </a:p>
          <a:p>
            <a:pPr>
              <a:lnSpc>
                <a:spcPct val="150000"/>
              </a:lnSpc>
            </a:pPr>
            <a:r>
              <a:rPr lang="en-US" altLang="ko-KR" sz="4000" dirty="0" smtClean="0"/>
              <a:t>3. </a:t>
            </a:r>
            <a:r>
              <a:rPr lang="en-US" altLang="ko-KR" sz="4000" dirty="0" err="1" smtClean="0"/>
              <a:t>OpenID</a:t>
            </a:r>
            <a:r>
              <a:rPr lang="en-US" altLang="ko-KR" sz="4000" dirty="0" smtClean="0"/>
              <a:t> (</a:t>
            </a:r>
            <a:r>
              <a:rPr lang="ko-KR" altLang="en-US" sz="4000" dirty="0" smtClean="0"/>
              <a:t>인증만 제공해주는 서비스</a:t>
            </a:r>
            <a:r>
              <a:rPr lang="en-US" altLang="ko-KR" sz="4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800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기간 내 완성 시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ko-KR" sz="3600" dirty="0" smtClean="0"/>
              <a:t>4. </a:t>
            </a:r>
            <a:r>
              <a:rPr lang="ko-KR" altLang="en-US" sz="3600" dirty="0" smtClean="0"/>
              <a:t>실시간 서비스 구현하기 </a:t>
            </a:r>
            <a:endParaRPr lang="en-US" altLang="ko-KR" sz="3600" dirty="0" smtClean="0"/>
          </a:p>
          <a:p>
            <a:pPr lvl="3">
              <a:lnSpc>
                <a:spcPct val="150000"/>
              </a:lnSpc>
            </a:pPr>
            <a:r>
              <a:rPr lang="ko-KR" altLang="en-US" sz="3000" dirty="0" smtClean="0"/>
              <a:t>동일 서비스 </a:t>
            </a:r>
            <a:r>
              <a:rPr lang="ko-KR" altLang="en-US" sz="3000" dirty="0" err="1" smtClean="0"/>
              <a:t>구축별</a:t>
            </a:r>
            <a:r>
              <a:rPr lang="ko-KR" altLang="en-US" sz="3000" dirty="0" smtClean="0"/>
              <a:t> 장단점 파악</a:t>
            </a:r>
            <a:endParaRPr lang="en-US" altLang="ko-KR" sz="3000" dirty="0" smtClean="0"/>
          </a:p>
          <a:p>
            <a:pPr lvl="8">
              <a:lnSpc>
                <a:spcPct val="150000"/>
              </a:lnSpc>
            </a:pPr>
            <a:r>
              <a:rPr lang="ko-KR" altLang="en-US" sz="3000" dirty="0" smtClean="0"/>
              <a:t>데이터 그램 소켓 </a:t>
            </a:r>
            <a:r>
              <a:rPr lang="en-US" altLang="ko-KR" sz="3000" dirty="0" smtClean="0"/>
              <a:t>UDP(</a:t>
            </a:r>
            <a:r>
              <a:rPr lang="ko-KR" altLang="en-US" sz="3000" dirty="0" smtClean="0"/>
              <a:t>속도 선호</a:t>
            </a:r>
            <a:r>
              <a:rPr lang="en-US" altLang="ko-KR" sz="3000" dirty="0" smtClean="0"/>
              <a:t>)</a:t>
            </a:r>
          </a:p>
          <a:p>
            <a:pPr lvl="8">
              <a:lnSpc>
                <a:spcPct val="150000"/>
              </a:lnSpc>
            </a:pPr>
            <a:r>
              <a:rPr lang="ko-KR" altLang="en-US" sz="3000" dirty="0" smtClean="0"/>
              <a:t>스트림 소켓 </a:t>
            </a:r>
            <a:r>
              <a:rPr lang="en-US" altLang="ko-KR" sz="3000" dirty="0" smtClean="0"/>
              <a:t>TCP(</a:t>
            </a:r>
            <a:r>
              <a:rPr lang="ko-KR" altLang="en-US" sz="3000" dirty="0" smtClean="0"/>
              <a:t>신뢰성 선호</a:t>
            </a:r>
            <a:r>
              <a:rPr lang="en-US" altLang="ko-KR" sz="30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ko-KR" altLang="en-US" sz="3000" dirty="0" smtClean="0">
                <a:solidFill>
                  <a:schemeClr val="tx2"/>
                </a:solidFill>
              </a:rPr>
              <a:t>속도</a:t>
            </a:r>
            <a:r>
              <a:rPr lang="en-US" altLang="ko-KR" sz="3000" dirty="0" smtClean="0">
                <a:solidFill>
                  <a:schemeClr val="tx2"/>
                </a:solidFill>
              </a:rPr>
              <a:t>? </a:t>
            </a:r>
            <a:r>
              <a:rPr lang="ko-KR" altLang="en-US" sz="3000" dirty="0" smtClean="0"/>
              <a:t>채팅</a:t>
            </a:r>
            <a:r>
              <a:rPr lang="en-US" altLang="ko-KR" sz="3000" dirty="0" smtClean="0"/>
              <a:t>, </a:t>
            </a:r>
            <a:r>
              <a:rPr lang="ko-KR" altLang="en-US" sz="3000" dirty="0" smtClean="0">
                <a:solidFill>
                  <a:schemeClr val="tx2"/>
                </a:solidFill>
              </a:rPr>
              <a:t>신뢰성</a:t>
            </a:r>
            <a:r>
              <a:rPr lang="en-US" altLang="ko-KR" sz="3000" dirty="0" smtClean="0">
                <a:solidFill>
                  <a:schemeClr val="tx2"/>
                </a:solidFill>
              </a:rPr>
              <a:t>? </a:t>
            </a:r>
            <a:r>
              <a:rPr lang="ko-KR" altLang="en-US" sz="3000" dirty="0" smtClean="0"/>
              <a:t>파일 업</a:t>
            </a:r>
            <a:r>
              <a:rPr lang="en-US" altLang="ko-KR" sz="3000" dirty="0" smtClean="0"/>
              <a:t>/</a:t>
            </a:r>
            <a:r>
              <a:rPr lang="ko-KR" altLang="en-US" sz="3000" dirty="0" smtClean="0"/>
              <a:t>다운로드</a:t>
            </a:r>
            <a:r>
              <a:rPr lang="en-US" altLang="ko-KR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874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91117307 </a:t>
            </a:r>
            <a:r>
              <a:rPr lang="ko-KR" altLang="en-US" sz="3200" dirty="0" smtClean="0"/>
              <a:t>이재희</a:t>
            </a:r>
            <a:endParaRPr lang="ko-KR" altLang="en-US" sz="3200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 altLang="en-US" dirty="0" smtClean="0"/>
              <a:t>중부대학교 정보보호학과 </a:t>
            </a:r>
            <a:r>
              <a:rPr lang="en-US" altLang="ko-KR" dirty="0" smtClean="0"/>
              <a:t>3</a:t>
            </a:r>
            <a:r>
              <a:rPr lang="ko-KR" altLang="en-US" dirty="0" smtClean="0"/>
              <a:t>학년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sz="3600" b="1" dirty="0" smtClean="0"/>
              <a:t>감 사 합 </a:t>
            </a:r>
            <a:r>
              <a:rPr lang="ko-KR" altLang="en-US" sz="3600" b="1" dirty="0" err="1" smtClean="0"/>
              <a:t>니</a:t>
            </a:r>
            <a:r>
              <a:rPr lang="ko-KR" altLang="en-US" sz="3600" b="1" dirty="0" smtClean="0"/>
              <a:t> 다</a:t>
            </a:r>
            <a:endParaRPr lang="ko-KR" altLang="en-US" sz="3600" b="1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253" y="2150668"/>
            <a:ext cx="5589982" cy="2099463"/>
          </a:xfrm>
        </p:spPr>
      </p:pic>
    </p:spTree>
    <p:extLst>
      <p:ext uri="{BB962C8B-B14F-4D97-AF65-F5344CB8AC3E}">
        <p14:creationId xmlns:p14="http://schemas.microsoft.com/office/powerpoint/2010/main" val="23999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TM04033921[[fn=다마스크]]</Template>
  <TotalTime>200</TotalTime>
  <Words>137</Words>
  <Application>Microsoft Office PowerPoint</Application>
  <PresentationFormat>와이드스크린</PresentationFormat>
  <Paragraphs>22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Bookman Old Style</vt:lpstr>
      <vt:lpstr>Rockwell</vt:lpstr>
      <vt:lpstr>Damask</vt:lpstr>
      <vt:lpstr>웹 어플리케이션 보안</vt:lpstr>
      <vt:lpstr>프로젝트 발단 동기</vt:lpstr>
      <vt:lpstr>자기부터~ 타사까지 </vt:lpstr>
      <vt:lpstr>기간 내 완성 시?</vt:lpstr>
      <vt:lpstr>91117307 이재희</vt:lpstr>
    </vt:vector>
  </TitlesOfParts>
  <Company>다소니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웹 어플리케이션 보안</dc:title>
  <dc:creator>이 재희</dc:creator>
  <cp:lastModifiedBy>이 재희</cp:lastModifiedBy>
  <cp:revision>23</cp:revision>
  <dcterms:created xsi:type="dcterms:W3CDTF">2018-10-23T06:03:11Z</dcterms:created>
  <dcterms:modified xsi:type="dcterms:W3CDTF">2018-10-23T21:39:08Z</dcterms:modified>
</cp:coreProperties>
</file>