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66" r:id="rId5"/>
    <p:sldId id="263" r:id="rId6"/>
    <p:sldId id="258" r:id="rId7"/>
    <p:sldId id="259" r:id="rId8"/>
    <p:sldId id="260" r:id="rId9"/>
    <p:sldId id="267" r:id="rId10"/>
    <p:sldId id="264" r:id="rId11"/>
    <p:sldId id="265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48E7F-0EF7-4705-BADD-5F355A36B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6000" dirty="0" err="1"/>
              <a:t>웹어플리케이션보안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C45467-C708-47B7-9765-0B4A0B078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91317036 </a:t>
            </a:r>
            <a:r>
              <a:rPr lang="ko-KR" altLang="en-US" dirty="0"/>
              <a:t>서규현</a:t>
            </a:r>
            <a:endParaRPr lang="en-US" altLang="ko-KR" dirty="0"/>
          </a:p>
          <a:p>
            <a:r>
              <a:rPr lang="en-US" altLang="ko-KR" dirty="0"/>
              <a:t>91316941 </a:t>
            </a:r>
            <a:r>
              <a:rPr lang="ko-KR" altLang="en-US" dirty="0"/>
              <a:t>류현호</a:t>
            </a:r>
          </a:p>
        </p:txBody>
      </p:sp>
    </p:spTree>
    <p:extLst>
      <p:ext uri="{BB962C8B-B14F-4D97-AF65-F5344CB8AC3E}">
        <p14:creationId xmlns:p14="http://schemas.microsoft.com/office/powerpoint/2010/main" val="52471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82981-7D6D-41B9-82D6-D3FD6E11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로그인 창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2F1AA85A-E7C8-4A9F-9FBE-506D78E0E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104" y="758921"/>
            <a:ext cx="8725293" cy="53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3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2C4447-4087-4CE3-90C9-A1515E78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회원가입 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FA9A2D-71C5-49FC-9F77-EEF6A120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AA10EC-C70E-4546-9FC1-1C95DADD3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784" y="772998"/>
            <a:ext cx="8751216" cy="53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5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DE78DD-7BBC-4904-B7F1-333DD49A182C}"/>
              </a:ext>
            </a:extLst>
          </p:cNvPr>
          <p:cNvSpPr txBox="1"/>
          <p:nvPr/>
        </p:nvSpPr>
        <p:spPr>
          <a:xfrm>
            <a:off x="3854450" y="2875002"/>
            <a:ext cx="4483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88976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0135D4-9D1A-4D97-BF97-035CB7A7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F2245D-8E17-4E99-97FD-A5299292D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게시판</a:t>
            </a:r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실시간 채팅</a:t>
            </a:r>
            <a:endParaRPr lang="en-US" altLang="ko-KR" dirty="0"/>
          </a:p>
          <a:p>
            <a:r>
              <a:rPr lang="en-US" altLang="ko-KR" dirty="0"/>
              <a:t>3.</a:t>
            </a:r>
            <a:r>
              <a:rPr lang="ko-KR" altLang="en-US" dirty="0"/>
              <a:t>외부 웹페이지 검색 기능</a:t>
            </a:r>
          </a:p>
        </p:txBody>
      </p:sp>
    </p:spTree>
    <p:extLst>
      <p:ext uri="{BB962C8B-B14F-4D97-AF65-F5344CB8AC3E}">
        <p14:creationId xmlns:p14="http://schemas.microsoft.com/office/powerpoint/2010/main" val="72288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E1B80F-C982-4F3C-89FA-483AAA3A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홈 화면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92AFDE-43AA-43B5-9D17-25F29858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AA1566-8270-43FE-AFEE-335AC7F7E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03" y="763571"/>
            <a:ext cx="8770069" cy="53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59A68C-1A13-4BCE-9502-33989874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모달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7FEF24D4-1A62-4485-AC23-6B581F645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828" y="759818"/>
            <a:ext cx="8737352" cy="53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6EC037-4847-43AD-9A0C-8285A27B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개발자 홈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B49ED27-F281-41F4-B1FE-85AE41014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104" y="775178"/>
            <a:ext cx="8745527" cy="53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9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727D68-3ACA-4774-969E-A24200DE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메뉴</a:t>
            </a:r>
            <a:br>
              <a:rPr lang="en-US" altLang="ko-KR" dirty="0"/>
            </a:br>
            <a:r>
              <a:rPr lang="ko-KR" altLang="en-US" dirty="0"/>
              <a:t>미디어 재생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60FB883-9735-48BF-9CE8-777B682D2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BF800BC-0B4C-4B5D-AD6D-0CC7C0615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797" y="754144"/>
            <a:ext cx="8742203" cy="53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D4DC4B-2AAB-47A8-B750-23A0A677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실시간 채팅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850749-25FE-439C-8395-C995D3014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A22DE5-DF6F-4FDD-952D-CA360A6F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356" y="763571"/>
            <a:ext cx="8532043" cy="53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5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6C5151-F643-4024-AC6E-FFF82BF8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128408"/>
            <a:ext cx="3302000" cy="4601183"/>
          </a:xfrm>
        </p:spPr>
        <p:txBody>
          <a:bodyPr/>
          <a:lstStyle/>
          <a:p>
            <a:r>
              <a:rPr lang="ko-KR" altLang="en-US" dirty="0"/>
              <a:t>메뉴 </a:t>
            </a:r>
            <a:r>
              <a:rPr lang="en-US" altLang="ko-KR" dirty="0"/>
              <a:t>3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게시판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2B837B7-7353-497A-B99C-658D32163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91" y="3314652"/>
            <a:ext cx="6401693" cy="685896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316CFC-1E87-4FCA-A8A5-9EABB3736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CCA85BB-6A81-4422-80A5-3E0DDA7F9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636" y="719440"/>
            <a:ext cx="8732363" cy="53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8ADAB6-0FED-473B-B4F8-9C547CB2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검색창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4531991-2F9C-43AD-A0F2-918D054DB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041" r="8041"/>
          <a:stretch/>
        </p:blipFill>
        <p:spPr>
          <a:xfrm>
            <a:off x="4120560" y="1641156"/>
            <a:ext cx="5008671" cy="4505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8A9D01B-82E8-4492-8587-75A86BBF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517" y="2978468"/>
            <a:ext cx="4607714" cy="4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2923"/>
      </p:ext>
    </p:extLst>
  </p:cSld>
  <p:clrMapOvr>
    <a:masterClrMapping/>
  </p:clrMapOvr>
</p:sld>
</file>

<file path=ppt/theme/theme1.xml><?xml version="1.0" encoding="utf-8"?>
<a:theme xmlns:a="http://schemas.openxmlformats.org/drawingml/2006/main" name="틀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TM03457475[[fn=틀]]</Template>
  <TotalTime>87</TotalTime>
  <Words>35</Words>
  <Application>Microsoft Office PowerPoint</Application>
  <PresentationFormat>와이드스크린</PresentationFormat>
  <Paragraphs>17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HY중고딕</vt:lpstr>
      <vt:lpstr>Corbel</vt:lpstr>
      <vt:lpstr>Wingdings 2</vt:lpstr>
      <vt:lpstr>틀</vt:lpstr>
      <vt:lpstr>웹어플리케이션보안</vt:lpstr>
      <vt:lpstr>목표</vt:lpstr>
      <vt:lpstr>홈 화면</vt:lpstr>
      <vt:lpstr>모달</vt:lpstr>
      <vt:lpstr>개발자 홈</vt:lpstr>
      <vt:lpstr>메뉴 미디어 재생</vt:lpstr>
      <vt:lpstr>실시간 채팅</vt:lpstr>
      <vt:lpstr>메뉴 3 (게시판)</vt:lpstr>
      <vt:lpstr>검색창</vt:lpstr>
      <vt:lpstr>로그인 창</vt:lpstr>
      <vt:lpstr>회원가입 창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웹어플리케이션보안</dc:title>
  <dc:creator>Seo</dc:creator>
  <cp:lastModifiedBy>RYU</cp:lastModifiedBy>
  <cp:revision>10</cp:revision>
  <dcterms:created xsi:type="dcterms:W3CDTF">2017-11-19T15:57:16Z</dcterms:created>
  <dcterms:modified xsi:type="dcterms:W3CDTF">2017-12-21T05:22:44Z</dcterms:modified>
</cp:coreProperties>
</file>