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80" r:id="rId3"/>
    <p:sldId id="282" r:id="rId4"/>
    <p:sldId id="281" r:id="rId5"/>
    <p:sldId id="283" r:id="rId6"/>
    <p:sldId id="262" r:id="rId7"/>
    <p:sldId id="275" r:id="rId8"/>
    <p:sldId id="263" r:id="rId9"/>
    <p:sldId id="273" r:id="rId10"/>
    <p:sldId id="274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9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FD6C-C78F-4A6F-89E2-CCE2CD253A15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A62C5-04A3-42C4-BE23-5929DDC8AC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45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62C5-04A3-42C4-BE23-5929DDC8AC90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D84D32-A364-4E48-B682-ED563ED9D83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D1BADB-5558-47F2-A570-31914D41E5EF}" type="datetimeFigureOut">
              <a:rPr lang="ko-KR" altLang="en-US" smtClean="0"/>
              <a:t>2017-12-21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ygeoposition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5400" b="1" dirty="0" smtClean="0"/>
              <a:t>MEAN STACK</a:t>
            </a:r>
            <a:endParaRPr lang="ko-KR" altLang="en-US" sz="54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/>
          <a:lstStyle/>
          <a:p>
            <a:pPr algn="r"/>
            <a:r>
              <a:rPr lang="en-US" altLang="ko-KR" dirty="0" smtClean="0"/>
              <a:t>91117022 </a:t>
            </a:r>
            <a:r>
              <a:rPr lang="ko-KR" altLang="en-US" dirty="0" smtClean="0"/>
              <a:t>강신선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91514880 </a:t>
            </a:r>
            <a:r>
              <a:rPr lang="ko-KR" altLang="en-US" dirty="0" smtClean="0"/>
              <a:t>이승용</a:t>
            </a:r>
            <a:endParaRPr lang="en-US" altLang="ko-KR" dirty="0" smtClean="0"/>
          </a:p>
          <a:p>
            <a:pPr algn="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8278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제 </a:t>
            </a:r>
            <a:r>
              <a:rPr lang="en-US" altLang="ko-KR" sz="1600" dirty="0" smtClean="0">
                <a:latin typeface="+mj-ea"/>
                <a:ea typeface="+mj-ea"/>
              </a:rPr>
              <a:t>3</a:t>
            </a:r>
            <a:r>
              <a:rPr lang="ko-KR" altLang="en-US" sz="1600" dirty="0" smtClean="0">
                <a:latin typeface="+mj-ea"/>
                <a:ea typeface="+mj-ea"/>
              </a:rPr>
              <a:t>자 채팅 참여시 입장 불가능</a:t>
            </a:r>
            <a:endParaRPr lang="en-US" altLang="ko-KR" sz="1600" dirty="0" smtClean="0">
              <a:latin typeface="+mj-ea"/>
              <a:ea typeface="+mj-ea"/>
            </a:endParaRPr>
          </a:p>
        </p:txBody>
      </p:sp>
      <p:pic>
        <p:nvPicPr>
          <p:cNvPr id="4098" name="Picture 2" descr="C:\Users\Sy_patrick\Desktop\3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5889626" cy="250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64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ko-KR" altLang="en-US" dirty="0" smtClean="0">
                <a:latin typeface="+mj-ea"/>
              </a:rPr>
              <a:t>위치기반서비스</a:t>
            </a:r>
            <a:endParaRPr lang="ko-KR" altLang="en-US" dirty="0">
              <a:latin typeface="+mj-ea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sz="1600" dirty="0" smtClean="0">
                <a:latin typeface="+mj-ea"/>
                <a:ea typeface="+mj-ea"/>
              </a:rPr>
              <a:t>Do it Node </a:t>
            </a:r>
            <a:r>
              <a:rPr lang="en-US" altLang="ko-KR" sz="1600" dirty="0" err="1" smtClean="0">
                <a:latin typeface="+mj-ea"/>
                <a:ea typeface="+mj-ea"/>
              </a:rPr>
              <a:t>js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책 </a:t>
            </a:r>
            <a:r>
              <a:rPr lang="en-US" altLang="ko-KR" sz="1600" dirty="0" smtClean="0">
                <a:latin typeface="+mj-ea"/>
                <a:ea typeface="+mj-ea"/>
              </a:rPr>
              <a:t>(</a:t>
            </a:r>
            <a:r>
              <a:rPr lang="en-US" altLang="ko-KR" sz="1600" dirty="0" err="1" smtClean="0">
                <a:latin typeface="+mj-ea"/>
                <a:ea typeface="+mj-ea"/>
              </a:rPr>
              <a:t>cris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홈페이지 </a:t>
            </a:r>
            <a:r>
              <a:rPr lang="en-US" altLang="ko-KR" sz="1600" dirty="0" err="1" smtClean="0">
                <a:latin typeface="+mj-ea"/>
                <a:ea typeface="+mj-ea"/>
              </a:rPr>
              <a:t>ppt</a:t>
            </a:r>
            <a:r>
              <a:rPr lang="en-US" altLang="ko-KR" sz="1600" dirty="0" smtClean="0">
                <a:latin typeface="+mj-ea"/>
                <a:ea typeface="+mj-ea"/>
              </a:rPr>
              <a:t>) </a:t>
            </a:r>
            <a:r>
              <a:rPr lang="ko-KR" altLang="en-US" sz="1600" dirty="0" smtClean="0">
                <a:latin typeface="+mj-ea"/>
                <a:ea typeface="+mj-ea"/>
              </a:rPr>
              <a:t>참고</a:t>
            </a:r>
            <a:endParaRPr lang="en-US" altLang="ko-KR" sz="1600" dirty="0" smtClean="0">
              <a:latin typeface="+mj-ea"/>
              <a:ea typeface="+mj-ea"/>
            </a:endParaRPr>
          </a:p>
          <a:p>
            <a:pPr>
              <a:buFontTx/>
              <a:buChar char="-"/>
            </a:pPr>
            <a:r>
              <a:rPr lang="ko-KR" altLang="en-US" sz="1600" dirty="0" err="1" smtClean="0">
                <a:latin typeface="+mj-ea"/>
                <a:ea typeface="+mj-ea"/>
              </a:rPr>
              <a:t>구글</a:t>
            </a:r>
            <a:r>
              <a:rPr lang="ko-KR" altLang="en-US" sz="1600" dirty="0" smtClean="0">
                <a:latin typeface="+mj-ea"/>
                <a:ea typeface="+mj-ea"/>
              </a:rPr>
              <a:t> 지도 </a:t>
            </a:r>
            <a:r>
              <a:rPr lang="en-US" altLang="ko-KR" sz="1600" dirty="0" smtClean="0">
                <a:latin typeface="+mj-ea"/>
                <a:ea typeface="+mj-ea"/>
              </a:rPr>
              <a:t>API </a:t>
            </a:r>
            <a:r>
              <a:rPr lang="ko-KR" altLang="en-US" sz="1600" dirty="0" smtClean="0">
                <a:latin typeface="+mj-ea"/>
                <a:ea typeface="+mj-ea"/>
              </a:rPr>
              <a:t>사용</a:t>
            </a:r>
            <a:endParaRPr lang="en-US" altLang="ko-KR" sz="1600" dirty="0" smtClean="0">
              <a:latin typeface="+mj-ea"/>
              <a:ea typeface="+mj-ea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좌표 확인 </a:t>
            </a:r>
            <a:r>
              <a:rPr lang="ko-KR" altLang="en-US" sz="1600" dirty="0" err="1" smtClean="0">
                <a:latin typeface="+mj-ea"/>
                <a:ea typeface="+mj-ea"/>
              </a:rPr>
              <a:t>웹페이지</a:t>
            </a:r>
            <a:r>
              <a:rPr lang="ko-KR" altLang="en-US" sz="1600" dirty="0" smtClean="0">
                <a:latin typeface="+mj-ea"/>
                <a:ea typeface="+mj-ea"/>
              </a:rPr>
              <a:t> </a:t>
            </a:r>
            <a:r>
              <a:rPr lang="en-US" altLang="ko-KR" sz="1600" dirty="0" smtClean="0">
                <a:latin typeface="+mj-ea"/>
                <a:ea typeface="+mj-ea"/>
              </a:rPr>
              <a:t>( </a:t>
            </a:r>
            <a:r>
              <a:rPr lang="en-US" altLang="ko-KR" sz="1600" dirty="0" smtClean="0">
                <a:latin typeface="+mj-ea"/>
                <a:ea typeface="+mj-ea"/>
                <a:hlinkClick r:id="rId3"/>
              </a:rPr>
              <a:t>http</a:t>
            </a:r>
            <a:r>
              <a:rPr lang="en-US" altLang="ko-KR" sz="1600" dirty="0">
                <a:latin typeface="+mj-ea"/>
                <a:ea typeface="+mj-ea"/>
                <a:hlinkClick r:id="rId3"/>
              </a:rPr>
              <a:t>://</a:t>
            </a:r>
            <a:r>
              <a:rPr lang="en-US" altLang="ko-KR" sz="1600" dirty="0" smtClean="0">
                <a:latin typeface="+mj-ea"/>
                <a:ea typeface="+mj-ea"/>
                <a:hlinkClick r:id="rId3"/>
              </a:rPr>
              <a:t>mygeoposition.com</a:t>
            </a:r>
            <a:r>
              <a:rPr lang="en-US" altLang="ko-KR" sz="1600" dirty="0" smtClean="0">
                <a:latin typeface="+mj-ea"/>
                <a:ea typeface="+mj-ea"/>
              </a:rPr>
              <a:t> )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endParaRPr lang="en-US" altLang="ko-KR" sz="1600" dirty="0">
              <a:latin typeface="+mj-ea"/>
              <a:ea typeface="+mj-ea"/>
            </a:endParaRPr>
          </a:p>
        </p:txBody>
      </p:sp>
      <p:pic>
        <p:nvPicPr>
          <p:cNvPr id="7171" name="Picture 3" descr="C:\Users\Sy_patrick\Desktop\삼성역 위치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4503738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373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ko-KR" altLang="en-US" dirty="0" smtClean="0">
                <a:latin typeface="+mj-ea"/>
              </a:rPr>
              <a:t>위치기반서비스</a:t>
            </a:r>
            <a:endParaRPr lang="ko-KR" altLang="en-US" dirty="0">
              <a:latin typeface="+mj-ea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sz="1600" dirty="0" err="1" smtClean="0">
                <a:latin typeface="+mj-ea"/>
                <a:ea typeface="+mj-ea"/>
              </a:rPr>
              <a:t>MongoDB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연결 후  </a:t>
            </a:r>
            <a:r>
              <a:rPr lang="en-US" altLang="ko-KR" sz="1600" dirty="0" err="1" smtClean="0">
                <a:latin typeface="+mj-ea"/>
                <a:ea typeface="+mj-ea"/>
              </a:rPr>
              <a:t>CoffeeShop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추가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endParaRPr lang="en-US" altLang="ko-KR" sz="1600" dirty="0">
              <a:latin typeface="+mj-ea"/>
              <a:ea typeface="+mj-ea"/>
            </a:endParaRPr>
          </a:p>
        </p:txBody>
      </p:sp>
      <p:pic>
        <p:nvPicPr>
          <p:cNvPr id="8194" name="Picture 2" descr="C:\Users\Sy_patrick\Desktop\커피숍 추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31925"/>
            <a:ext cx="6302376" cy="374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Sy_patrick\Desktop\cmd 커피 추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33056"/>
            <a:ext cx="47847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Sy_patrick\Desktop\위치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840" y="1401446"/>
            <a:ext cx="518953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121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ko-KR" altLang="en-US" dirty="0" smtClean="0">
                <a:latin typeface="+mj-ea"/>
              </a:rPr>
              <a:t>위치기반서비스</a:t>
            </a:r>
            <a:endParaRPr lang="ko-KR" altLang="en-US" dirty="0">
              <a:latin typeface="+mj-ea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sz="1600" dirty="0" err="1" smtClean="0">
                <a:latin typeface="+mj-ea"/>
                <a:ea typeface="+mj-ea"/>
              </a:rPr>
              <a:t>MongoDB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연결 후  </a:t>
            </a:r>
            <a:r>
              <a:rPr lang="en-US" altLang="ko-KR" sz="1600" dirty="0" err="1" smtClean="0">
                <a:latin typeface="+mj-ea"/>
                <a:ea typeface="+mj-ea"/>
              </a:rPr>
              <a:t>CoffeeShop</a:t>
            </a:r>
            <a:r>
              <a:rPr lang="en-US" altLang="ko-KR" sz="1600" dirty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리스트 저장 확인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</a:p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그 이상은 </a:t>
            </a:r>
            <a:r>
              <a:rPr lang="ko-KR" altLang="en-US" sz="1600" dirty="0" err="1" smtClean="0">
                <a:latin typeface="+mj-ea"/>
                <a:ea typeface="+mj-ea"/>
              </a:rPr>
              <a:t>미구현</a:t>
            </a:r>
            <a:r>
              <a:rPr lang="ko-KR" altLang="en-US" sz="1600" dirty="0" smtClean="0">
                <a:latin typeface="+mj-ea"/>
                <a:ea typeface="+mj-ea"/>
              </a:rPr>
              <a:t> </a:t>
            </a:r>
            <a:r>
              <a:rPr lang="en-US" altLang="ko-KR" sz="1600" dirty="0" smtClean="0">
                <a:latin typeface="+mj-ea"/>
                <a:ea typeface="+mj-ea"/>
              </a:rPr>
              <a:t>(</a:t>
            </a:r>
            <a:r>
              <a:rPr lang="ko-KR" altLang="en-US" sz="1600" dirty="0" smtClean="0">
                <a:latin typeface="+mj-ea"/>
                <a:ea typeface="+mj-ea"/>
              </a:rPr>
              <a:t>가까운 </a:t>
            </a:r>
            <a:r>
              <a:rPr lang="en-US" altLang="ko-KR" sz="1600" dirty="0" err="1" smtClean="0">
                <a:latin typeface="+mj-ea"/>
                <a:ea typeface="+mj-ea"/>
              </a:rPr>
              <a:t>CoffeeShop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찾기 </a:t>
            </a:r>
            <a:r>
              <a:rPr lang="ko-KR" altLang="en-US" sz="1600" dirty="0" err="1" smtClean="0">
                <a:latin typeface="+mj-ea"/>
                <a:ea typeface="+mj-ea"/>
              </a:rPr>
              <a:t>진행중</a:t>
            </a:r>
            <a:r>
              <a:rPr lang="en-US" altLang="ko-KR" sz="1600" dirty="0" smtClean="0">
                <a:latin typeface="+mj-ea"/>
                <a:ea typeface="+mj-ea"/>
              </a:rPr>
              <a:t>)</a:t>
            </a:r>
            <a:endParaRPr lang="en-US" altLang="ko-KR" sz="1600" dirty="0">
              <a:latin typeface="+mj-ea"/>
              <a:ea typeface="+mj-ea"/>
            </a:endParaRPr>
          </a:p>
        </p:txBody>
      </p:sp>
      <p:pic>
        <p:nvPicPr>
          <p:cNvPr id="9218" name="Picture 2" descr="C:\Users\Sy_patrick\Desktop\1212커피숍 추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" y="1770390"/>
            <a:ext cx="6569075" cy="81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Sy_patrick\Desktop\131313131313131313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59430"/>
            <a:ext cx="32924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20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MEAN Stack (Angular4)</a:t>
            </a:r>
            <a:endParaRPr lang="ko-KR" altLang="en-US" dirty="0">
              <a:latin typeface="+mj-ea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홈페이지 로그인 </a:t>
            </a:r>
            <a:r>
              <a:rPr lang="en-US" altLang="ko-KR" sz="1600" dirty="0" smtClean="0">
                <a:latin typeface="+mj-ea"/>
                <a:ea typeface="+mj-ea"/>
              </a:rPr>
              <a:t>(</a:t>
            </a:r>
            <a:r>
              <a:rPr lang="ko-KR" altLang="en-US" sz="1600" dirty="0" smtClean="0">
                <a:latin typeface="+mj-ea"/>
                <a:ea typeface="+mj-ea"/>
              </a:rPr>
              <a:t>토큰방식</a:t>
            </a:r>
            <a:r>
              <a:rPr lang="en-US" altLang="ko-KR" sz="1600" dirty="0" smtClean="0">
                <a:latin typeface="+mj-ea"/>
                <a:ea typeface="+mj-ea"/>
              </a:rPr>
              <a:t>)</a:t>
            </a:r>
          </a:p>
          <a:p>
            <a:pPr>
              <a:buFontTx/>
              <a:buChar char="-"/>
            </a:pPr>
            <a:r>
              <a:rPr lang="en-US" altLang="ko-KR" sz="1600" dirty="0" err="1" smtClean="0">
                <a:latin typeface="+mj-ea"/>
                <a:ea typeface="+mj-ea"/>
              </a:rPr>
              <a:t>Localstorage</a:t>
            </a:r>
            <a:r>
              <a:rPr lang="ko-KR" altLang="en-US" sz="1600" dirty="0" smtClean="0">
                <a:latin typeface="+mj-ea"/>
                <a:ea typeface="+mj-ea"/>
              </a:rPr>
              <a:t>에 정상적으로 저장</a:t>
            </a:r>
            <a:endParaRPr lang="en-US" altLang="ko-KR" sz="1600" dirty="0">
              <a:latin typeface="+mj-ea"/>
              <a:ea typeface="+mj-ea"/>
            </a:endParaRPr>
          </a:p>
        </p:txBody>
      </p:sp>
      <p:pic>
        <p:nvPicPr>
          <p:cNvPr id="10242" name="Picture 2" descr="C:\Users\Sy_patrick\Desktop\KakaoTalk_20171221_12175806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670021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Sy_patrick\Desktop\KakaoTalk_20171221_12201528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88296"/>
            <a:ext cx="1512168" cy="151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56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MEAN Stack (Angular4)</a:t>
            </a:r>
            <a:endParaRPr lang="ko-KR" altLang="en-US" dirty="0">
              <a:latin typeface="+mj-ea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251520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전자서명 인증서 로그인시 화면</a:t>
            </a:r>
            <a:endParaRPr lang="en-US" altLang="ko-KR" sz="1600" dirty="0" smtClean="0">
              <a:latin typeface="+mj-ea"/>
              <a:ea typeface="+mj-ea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정상적으로 토큰과 같이 저장</a:t>
            </a:r>
            <a:endParaRPr lang="en-US" altLang="ko-KR" sz="1600" dirty="0">
              <a:latin typeface="+mj-ea"/>
              <a:ea typeface="+mj-ea"/>
            </a:endParaRPr>
          </a:p>
        </p:txBody>
      </p:sp>
      <p:pic>
        <p:nvPicPr>
          <p:cNvPr id="11266" name="Picture 2" descr="C:\Users\Sy_patrick\Documents\카카오톡 받은 파일\KakaoTalk_20171221_1218194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76563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Sy_patrick\Documents\카카오톡 받은 파일\KakaoTalk_20171221_12514235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2735262" cy="122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Sy_patrick\Documents\카카오톡 받은 파일\KakaoTalk_20171221_12205030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154490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99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MEAN Stack (Angular4)</a:t>
            </a:r>
            <a:endParaRPr lang="ko-KR" altLang="en-US" dirty="0">
              <a:latin typeface="+mj-ea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인증서 </a:t>
            </a:r>
            <a:r>
              <a:rPr lang="ko-KR" altLang="en-US" sz="1600" dirty="0" err="1" smtClean="0">
                <a:latin typeface="+mj-ea"/>
                <a:ea typeface="+mj-ea"/>
              </a:rPr>
              <a:t>발급후</a:t>
            </a:r>
            <a:r>
              <a:rPr lang="ko-KR" altLang="en-US" sz="1600" dirty="0" smtClean="0">
                <a:latin typeface="+mj-ea"/>
                <a:ea typeface="+mj-ea"/>
              </a:rPr>
              <a:t> 로그아웃 상태</a:t>
            </a:r>
            <a:endParaRPr lang="en-US" altLang="ko-KR" sz="1600" dirty="0" smtClean="0">
              <a:latin typeface="+mj-ea"/>
              <a:ea typeface="+mj-ea"/>
            </a:endParaRPr>
          </a:p>
          <a:p>
            <a:pPr>
              <a:buFontTx/>
              <a:buChar char="-"/>
            </a:pPr>
            <a:r>
              <a:rPr lang="en-US" altLang="ko-KR" sz="1600" dirty="0" err="1" smtClean="0">
                <a:latin typeface="+mj-ea"/>
                <a:ea typeface="+mj-ea"/>
              </a:rPr>
              <a:t>Localstorage</a:t>
            </a:r>
            <a:r>
              <a:rPr lang="ko-KR" altLang="en-US" sz="1600" dirty="0" smtClean="0">
                <a:latin typeface="+mj-ea"/>
                <a:ea typeface="+mj-ea"/>
              </a:rPr>
              <a:t> 확인</a:t>
            </a:r>
            <a:endParaRPr lang="en-US" altLang="ko-KR" sz="1600" dirty="0">
              <a:latin typeface="+mj-ea"/>
              <a:ea typeface="+mj-ea"/>
            </a:endParaRPr>
          </a:p>
        </p:txBody>
      </p:sp>
      <p:pic>
        <p:nvPicPr>
          <p:cNvPr id="10242" name="Picture 2" descr="C:\Users\Sy_patrick\Desktop\KakaoTalk_20171221_12175806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670021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C:\Users\Sy_patrick\Documents\카카오톡 받은 파일\KakaoTalk_20171221_12210181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1440160" cy="173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89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MEAN Stack (Angular4)</a:t>
            </a:r>
            <a:endParaRPr lang="ko-KR" altLang="en-US" dirty="0">
              <a:latin typeface="+mj-ea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전자서명 로그인</a:t>
            </a:r>
            <a:endParaRPr lang="en-US" altLang="ko-KR" sz="1600" dirty="0" smtClean="0">
              <a:latin typeface="+mj-ea"/>
              <a:ea typeface="+mj-ea"/>
            </a:endParaRPr>
          </a:p>
          <a:p>
            <a:pPr>
              <a:buFontTx/>
              <a:buChar char="-"/>
            </a:pPr>
            <a:r>
              <a:rPr lang="ko-KR" altLang="en-US" sz="1600" dirty="0" err="1" smtClean="0">
                <a:latin typeface="+mj-ea"/>
                <a:ea typeface="+mj-ea"/>
              </a:rPr>
              <a:t>토큰값</a:t>
            </a:r>
            <a:r>
              <a:rPr lang="en-US" altLang="ko-KR" sz="1600" dirty="0" smtClean="0">
                <a:latin typeface="+mj-ea"/>
                <a:ea typeface="+mj-ea"/>
              </a:rPr>
              <a:t>,</a:t>
            </a:r>
            <a:r>
              <a:rPr lang="ko-KR" altLang="en-US" sz="1600" dirty="0" smtClean="0">
                <a:latin typeface="+mj-ea"/>
                <a:ea typeface="+mj-ea"/>
              </a:rPr>
              <a:t> 인증서 저장 확인</a:t>
            </a:r>
            <a:endParaRPr lang="en-US" altLang="ko-KR" sz="1600" dirty="0">
              <a:latin typeface="+mj-ea"/>
              <a:ea typeface="+mj-ea"/>
            </a:endParaRPr>
          </a:p>
        </p:txBody>
      </p:sp>
      <p:pic>
        <p:nvPicPr>
          <p:cNvPr id="12290" name="Picture 2" descr="C:\Users\Sy_patrick\Documents\카카오톡 받은 파일\KakaoTalk_20171221_1220503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1656184" cy="316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Sy_patrick\Documents\카카오톡 받은 파일\KakaoTalk_20171221_1256073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3175000" cy="216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90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y_patrick\Desktop\채팅 로그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5440362" cy="315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ko-KR" altLang="en-US" dirty="0" smtClean="0"/>
              <a:t>채팅 </a:t>
            </a:r>
            <a:r>
              <a:rPr lang="ko-KR" altLang="en-US" dirty="0" smtClean="0">
                <a:latin typeface="+mj-ea"/>
              </a:rPr>
              <a:t>구현</a:t>
            </a:r>
            <a:endParaRPr lang="ko-KR" altLang="en-US" dirty="0">
              <a:latin typeface="+mj-ea"/>
            </a:endParaRPr>
          </a:p>
        </p:txBody>
      </p:sp>
      <p:pic>
        <p:nvPicPr>
          <p:cNvPr id="1029" name="Picture 5" descr="C:\Users\Sy_patrick\Desktop\채팅 입장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3535363" cy="406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sz="1600" dirty="0" err="1" smtClean="0">
                <a:latin typeface="+mj-ea"/>
                <a:ea typeface="+mj-ea"/>
              </a:rPr>
              <a:t>DoitNodejs</a:t>
            </a:r>
            <a:r>
              <a:rPr lang="en-US" altLang="ko-KR" sz="1600" dirty="0" smtClean="0">
                <a:latin typeface="+mj-ea"/>
                <a:ea typeface="+mj-ea"/>
              </a:rPr>
              <a:t> </a:t>
            </a:r>
            <a:r>
              <a:rPr lang="ko-KR" altLang="en-US" sz="1600" dirty="0" smtClean="0">
                <a:latin typeface="+mj-ea"/>
                <a:ea typeface="+mj-ea"/>
              </a:rPr>
              <a:t>책 참고</a:t>
            </a:r>
            <a:endParaRPr lang="en-US" altLang="ko-KR" sz="1600" dirty="0" smtClean="0">
              <a:latin typeface="+mj-ea"/>
              <a:ea typeface="+mj-ea"/>
            </a:endParaRPr>
          </a:p>
          <a:p>
            <a:pPr>
              <a:buFontTx/>
              <a:buChar char="-"/>
            </a:pPr>
            <a:r>
              <a:rPr lang="en-US" altLang="ko-KR" sz="1600" dirty="0" smtClean="0">
                <a:latin typeface="+mj-ea"/>
                <a:ea typeface="+mj-ea"/>
              </a:rPr>
              <a:t>Style Sheet </a:t>
            </a:r>
            <a:r>
              <a:rPr lang="ko-KR" altLang="en-US" sz="1600" dirty="0" smtClean="0">
                <a:latin typeface="+mj-ea"/>
                <a:ea typeface="+mj-ea"/>
              </a:rPr>
              <a:t>자체 변경</a:t>
            </a:r>
            <a:endParaRPr lang="en-US" altLang="ko-KR" sz="1600" dirty="0" smtClean="0">
              <a:latin typeface="+mj-ea"/>
              <a:ea typeface="+mj-ea"/>
            </a:endParaRPr>
          </a:p>
          <a:p>
            <a:pPr>
              <a:buFontTx/>
              <a:buChar char="-"/>
            </a:pPr>
            <a:r>
              <a:rPr lang="en-US" altLang="ko-KR" sz="1600" dirty="0" smtClean="0">
                <a:latin typeface="+mj-ea"/>
                <a:ea typeface="+mj-ea"/>
              </a:rPr>
              <a:t>1:1 </a:t>
            </a:r>
            <a:r>
              <a:rPr lang="ko-KR" altLang="en-US" sz="1600" dirty="0" smtClean="0">
                <a:latin typeface="+mj-ea"/>
                <a:ea typeface="+mj-ea"/>
              </a:rPr>
              <a:t>채팅 구현</a:t>
            </a:r>
            <a:endParaRPr lang="en-US" altLang="ko-KR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36785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ko-KR" altLang="en-US" dirty="0" smtClean="0"/>
              <a:t>채팅 </a:t>
            </a:r>
            <a:r>
              <a:rPr lang="ko-KR" altLang="en-US" dirty="0" smtClean="0">
                <a:latin typeface="+mj-ea"/>
              </a:rPr>
              <a:t>구현</a:t>
            </a:r>
            <a:endParaRPr lang="ko-KR" altLang="en-US" dirty="0">
              <a:latin typeface="+mj-ea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sz="1600" dirty="0" smtClean="0">
                <a:latin typeface="+mj-ea"/>
                <a:ea typeface="+mj-ea"/>
              </a:rPr>
              <a:t>URL</a:t>
            </a:r>
            <a:r>
              <a:rPr lang="ko-KR" altLang="en-US" sz="1600" dirty="0" smtClean="0">
                <a:latin typeface="+mj-ea"/>
                <a:ea typeface="+mj-ea"/>
              </a:rPr>
              <a:t>로 상대방 초대</a:t>
            </a:r>
            <a:endParaRPr lang="en-US" altLang="ko-KR" sz="1600" dirty="0" smtClean="0">
              <a:latin typeface="+mj-ea"/>
              <a:ea typeface="+mj-ea"/>
            </a:endParaRPr>
          </a:p>
          <a:p>
            <a:pPr>
              <a:buFontTx/>
              <a:buChar char="-"/>
            </a:pPr>
            <a:r>
              <a:rPr lang="en-US" altLang="ko-KR" sz="1600" dirty="0" smtClean="0">
                <a:latin typeface="+mj-ea"/>
                <a:ea typeface="+mj-ea"/>
              </a:rPr>
              <a:t>Discord(</a:t>
            </a:r>
            <a:r>
              <a:rPr lang="ko-KR" altLang="en-US" sz="1600" dirty="0" smtClean="0">
                <a:latin typeface="+mj-ea"/>
                <a:ea typeface="+mj-ea"/>
              </a:rPr>
              <a:t>음성채팅</a:t>
            </a:r>
            <a:r>
              <a:rPr lang="en-US" altLang="ko-KR" sz="1600" dirty="0" smtClean="0">
                <a:latin typeface="+mj-ea"/>
                <a:ea typeface="+mj-ea"/>
              </a:rPr>
              <a:t>)</a:t>
            </a:r>
            <a:r>
              <a:rPr lang="ko-KR" altLang="en-US" sz="1600" dirty="0" smtClean="0">
                <a:latin typeface="+mj-ea"/>
                <a:ea typeface="+mj-ea"/>
              </a:rPr>
              <a:t>와 유사한 방식</a:t>
            </a:r>
            <a:endParaRPr lang="en-US" altLang="ko-KR" sz="1600" dirty="0">
              <a:latin typeface="+mj-ea"/>
              <a:ea typeface="+mj-ea"/>
            </a:endParaRPr>
          </a:p>
        </p:txBody>
      </p:sp>
      <p:pic>
        <p:nvPicPr>
          <p:cNvPr id="5122" name="Picture 2" descr="C:\Users\Sy_patrick\Desktop\1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65362"/>
            <a:ext cx="5821362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07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y_patrick\Desktop\두번째사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4" y="404664"/>
            <a:ext cx="5135563" cy="304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채팅 참여자 로그인</a:t>
            </a:r>
            <a:endParaRPr lang="en-US" altLang="ko-KR" sz="1600" dirty="0" smtClean="0">
              <a:latin typeface="+mj-ea"/>
              <a:ea typeface="+mj-ea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닉네임 </a:t>
            </a:r>
            <a:r>
              <a:rPr lang="ko-KR" altLang="en-US" sz="1600" dirty="0" err="1" smtClean="0">
                <a:latin typeface="+mj-ea"/>
                <a:ea typeface="+mj-ea"/>
              </a:rPr>
              <a:t>중복시</a:t>
            </a:r>
            <a:r>
              <a:rPr lang="ko-KR" altLang="en-US" sz="1600" dirty="0" smtClean="0">
                <a:latin typeface="+mj-ea"/>
                <a:ea typeface="+mj-ea"/>
              </a:rPr>
              <a:t> 메시지 호출</a:t>
            </a:r>
            <a:endParaRPr lang="en-US" altLang="ko-KR" sz="1600" dirty="0" smtClean="0">
              <a:latin typeface="+mj-ea"/>
              <a:ea typeface="+mj-ea"/>
            </a:endParaRPr>
          </a:p>
        </p:txBody>
      </p:sp>
      <p:pic>
        <p:nvPicPr>
          <p:cNvPr id="2055" name="Picture 7" descr="C:\Users\Sy_patrick\Desktop\ㅈㄷㅈㄷㅈㄷ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4" y="3912612"/>
            <a:ext cx="40989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220866" y="5733256"/>
            <a:ext cx="8147248" cy="9647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+mj-ea"/>
                <a:ea typeface="+mj-ea"/>
              </a:rPr>
              <a:t>채팅 화면</a:t>
            </a:r>
            <a:endParaRPr lang="en-US" altLang="ko-KR" sz="1600" dirty="0" smtClean="0">
              <a:latin typeface="+mj-ea"/>
              <a:ea typeface="+mj-ea"/>
            </a:endParaRPr>
          </a:p>
        </p:txBody>
      </p:sp>
      <p:pic>
        <p:nvPicPr>
          <p:cNvPr id="3075" name="Picture 3" descr="C:\Users\Sy_patrick\Desktop\채팅시작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7"/>
            <a:ext cx="4464496" cy="390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y_patrick\Desktop\팅채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28800"/>
            <a:ext cx="4392488" cy="398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643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기류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442</TotalTime>
  <Words>153</Words>
  <Application>Microsoft Office PowerPoint</Application>
  <PresentationFormat>화면 슬라이드 쇼(4:3)</PresentationFormat>
  <Paragraphs>44</Paragraphs>
  <Slides>13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근접</vt:lpstr>
      <vt:lpstr>MEAN STACK</vt:lpstr>
      <vt:lpstr>MEAN Stack (Angular4)</vt:lpstr>
      <vt:lpstr>MEAN Stack (Angular4)</vt:lpstr>
      <vt:lpstr>MEAN Stack (Angular4)</vt:lpstr>
      <vt:lpstr>MEAN Stack (Angular4)</vt:lpstr>
      <vt:lpstr>채팅 구현</vt:lpstr>
      <vt:lpstr>채팅 구현</vt:lpstr>
      <vt:lpstr>PowerPoint 프레젠테이션</vt:lpstr>
      <vt:lpstr>PowerPoint 프레젠테이션</vt:lpstr>
      <vt:lpstr>PowerPoint 프레젠테이션</vt:lpstr>
      <vt:lpstr>위치기반서비스</vt:lpstr>
      <vt:lpstr>위치기반서비스</vt:lpstr>
      <vt:lpstr>위치기반서비스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편리한 중부 버스 시스템</dc:title>
  <dc:creator>강보경</dc:creator>
  <cp:lastModifiedBy>Sy_patrick</cp:lastModifiedBy>
  <cp:revision>43</cp:revision>
  <dcterms:created xsi:type="dcterms:W3CDTF">2017-11-09T20:04:41Z</dcterms:created>
  <dcterms:modified xsi:type="dcterms:W3CDTF">2017-12-21T04:00:15Z</dcterms:modified>
</cp:coreProperties>
</file>