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91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81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1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18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8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52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60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50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55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0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3372-4B02-4157-A110-341EA716859E}" type="datetimeFigureOut">
              <a:rPr lang="ko-KR" altLang="en-US" smtClean="0"/>
              <a:t>2017-11-20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392A-6E8B-4A22-9550-290DDEF62B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39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웹 어플리케이션 보안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200" dirty="0" smtClean="0"/>
              <a:t>(</a:t>
            </a:r>
            <a:r>
              <a:rPr lang="ko-KR" altLang="en-US" sz="3200" dirty="0" smtClean="0"/>
              <a:t>비밀 채팅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위치기반 서비스</a:t>
            </a:r>
            <a:r>
              <a:rPr lang="en-US" altLang="ko-KR" sz="3200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91514880 </a:t>
            </a:r>
            <a:r>
              <a:rPr lang="ko-KR" altLang="en-US" dirty="0" smtClean="0"/>
              <a:t>이승용</a:t>
            </a:r>
            <a:endParaRPr lang="en-US" altLang="ko-KR" dirty="0" smtClean="0"/>
          </a:p>
          <a:p>
            <a:r>
              <a:rPr lang="en-US" altLang="ko-KR" smtClean="0"/>
              <a:t>91117022 </a:t>
            </a:r>
            <a:r>
              <a:rPr lang="ko-KR" altLang="en-US" smtClean="0"/>
              <a:t>강신선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81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비밀채팅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Socket.io </a:t>
            </a:r>
            <a:r>
              <a:rPr lang="ko-KR" altLang="en-US" sz="2800" dirty="0" smtClean="0"/>
              <a:t>모듈 사용</a:t>
            </a:r>
            <a:endParaRPr lang="en-US" altLang="ko-KR" sz="2800" dirty="0" smtClean="0"/>
          </a:p>
          <a:p>
            <a:r>
              <a:rPr lang="ko-KR" altLang="en-US" sz="2800" dirty="0" smtClean="0"/>
              <a:t>로그인시에만 사용 가능</a:t>
            </a:r>
            <a:endParaRPr lang="en-US" altLang="ko-KR" sz="2800" dirty="0" smtClean="0"/>
          </a:p>
          <a:p>
            <a:r>
              <a:rPr lang="ko-KR" altLang="en-US" sz="2800" dirty="0" smtClean="0"/>
              <a:t>암호화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난수</a:t>
            </a:r>
            <a:r>
              <a:rPr lang="ko-KR" altLang="en-US" sz="2800" dirty="0" smtClean="0"/>
              <a:t> 토큰인증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/>
              <a:t>CSS</a:t>
            </a:r>
            <a:r>
              <a:rPr lang="ko-KR" altLang="en-US" sz="2800" dirty="0" smtClean="0"/>
              <a:t> </a:t>
            </a:r>
            <a:r>
              <a:rPr lang="ko-KR" altLang="en-US" sz="2800" dirty="0" smtClean="0"/>
              <a:t>활용한 </a:t>
            </a:r>
            <a:r>
              <a:rPr lang="en-US" altLang="ko-KR" sz="2800" dirty="0" smtClean="0"/>
              <a:t>U.I</a:t>
            </a:r>
          </a:p>
          <a:p>
            <a:r>
              <a:rPr lang="ko-KR" altLang="en-US" sz="2800" dirty="0" smtClean="0"/>
              <a:t>실시</a:t>
            </a:r>
            <a:r>
              <a:rPr lang="ko-KR" altLang="en-US" sz="2800" dirty="0"/>
              <a:t>간</a:t>
            </a:r>
            <a:endParaRPr lang="en-US" altLang="ko-KR" sz="2800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284984"/>
            <a:ext cx="4968552" cy="3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8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sz="2800" dirty="0" smtClean="0"/>
              <a:t>Socket.io</a:t>
            </a:r>
            <a:r>
              <a:rPr lang="ko-KR" altLang="en-US" sz="2800" dirty="0" smtClean="0"/>
              <a:t>모듈 사용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실시간으로 주고받을 수 있도록 만든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	</a:t>
            </a:r>
            <a:r>
              <a:rPr lang="en-US" altLang="ko-KR" sz="2400" dirty="0" smtClean="0"/>
              <a:t>	</a:t>
            </a:r>
            <a:r>
              <a:rPr lang="en-US" altLang="ko-KR" sz="2400" dirty="0" err="1" smtClean="0"/>
              <a:t>WebSocket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표준 프로토콜을 구현한 것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sz="2800" dirty="0" smtClean="0"/>
              <a:t>동작방식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sz="2400" dirty="0" smtClean="0"/>
              <a:t>- Socket.io </a:t>
            </a:r>
            <a:r>
              <a:rPr lang="ko-KR" altLang="en-US" sz="2400" dirty="0" smtClean="0"/>
              <a:t>클라이언트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서버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몽고 </a:t>
            </a:r>
            <a:r>
              <a:rPr lang="en-US" altLang="ko-KR" sz="2400" dirty="0" smtClean="0"/>
              <a:t>DB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sz="2400" dirty="0" smtClean="0"/>
              <a:t> </a:t>
            </a:r>
            <a:r>
              <a:rPr lang="ko-KR" altLang="en-US" sz="2800" dirty="0" smtClean="0"/>
              <a:t>강의시간에 실습한 </a:t>
            </a:r>
            <a:r>
              <a:rPr lang="en-US" altLang="ko-KR" sz="2800" dirty="0" smtClean="0"/>
              <a:t>RTA </a:t>
            </a:r>
            <a:r>
              <a:rPr lang="ko-KR" altLang="en-US" sz="2800" dirty="0" smtClean="0"/>
              <a:t>활용</a:t>
            </a:r>
            <a:endParaRPr lang="en-US" altLang="ko-KR" sz="2800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비밀채팅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위치기반 서비스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1800200"/>
          </a:xfrm>
        </p:spPr>
        <p:txBody>
          <a:bodyPr>
            <a:noAutofit/>
          </a:bodyPr>
          <a:lstStyle/>
          <a:p>
            <a:r>
              <a:rPr lang="ko-KR" altLang="en-US" sz="2800" dirty="0" smtClean="0"/>
              <a:t>본인의 위치정보로 다양한 서비스 제공</a:t>
            </a:r>
            <a:endParaRPr lang="en-US" altLang="ko-KR" sz="2800" dirty="0" smtClean="0"/>
          </a:p>
          <a:p>
            <a:r>
              <a:rPr lang="ko-KR" altLang="en-US" sz="2800" dirty="0" smtClean="0"/>
              <a:t>로그인시에만 사용 가능</a:t>
            </a:r>
            <a:endParaRPr lang="en-US" altLang="ko-KR" sz="2800" dirty="0"/>
          </a:p>
          <a:p>
            <a:r>
              <a:rPr lang="ko-KR" altLang="en-US" sz="2800" dirty="0" smtClean="0"/>
              <a:t>지점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위도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경도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DB</a:t>
            </a:r>
            <a:r>
              <a:rPr lang="ko-KR" altLang="en-US" sz="2800" dirty="0" smtClean="0"/>
              <a:t>에 등록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MongoDB</a:t>
            </a:r>
            <a:r>
              <a:rPr lang="en-US" altLang="ko-KR" sz="2800" dirty="0" smtClean="0"/>
              <a:t>)</a:t>
            </a:r>
          </a:p>
          <a:p>
            <a:r>
              <a:rPr lang="ko-KR" altLang="en-US" sz="2800" dirty="0" smtClean="0"/>
              <a:t>등록된 리스트에서 </a:t>
            </a:r>
            <a:r>
              <a:rPr lang="ko-KR" altLang="en-US" sz="2800" dirty="0" smtClean="0"/>
              <a:t>위치검색</a:t>
            </a:r>
            <a:endParaRPr lang="en-US" altLang="ko-KR" sz="2800" dirty="0" smtClean="0"/>
          </a:p>
          <a:p>
            <a:r>
              <a:rPr lang="ko-KR" altLang="en-US" sz="2800" dirty="0" smtClean="0"/>
              <a:t>카페 찾기</a:t>
            </a:r>
            <a:endParaRPr lang="en-US" altLang="ko-KR" sz="2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652242"/>
            <a:ext cx="579882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6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/>
              <a:t>위도 경도 확인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구글맵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mygeoposition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err="1" smtClean="0"/>
              <a:t>웹페이지</a:t>
            </a:r>
            <a:r>
              <a:rPr lang="ko-KR" altLang="en-US" sz="2400" dirty="0" smtClean="0"/>
              <a:t> 제</a:t>
            </a:r>
            <a:r>
              <a:rPr lang="ko-KR" altLang="en-US" sz="2400" dirty="0"/>
              <a:t>작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카페 리스트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등록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찾기</a:t>
            </a:r>
            <a:endParaRPr lang="en-US" altLang="ko-KR" sz="2400" dirty="0" smtClean="0"/>
          </a:p>
          <a:p>
            <a:pPr>
              <a:buFontTx/>
              <a:buChar char="-"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로그 및 데이터베이스 확인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Robomongo</a:t>
            </a:r>
            <a:r>
              <a:rPr lang="en-US" altLang="ko-KR" sz="2400" dirty="0" smtClean="0"/>
              <a:t>)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 smtClean="0"/>
              <a:t>참고</a:t>
            </a:r>
            <a:r>
              <a:rPr lang="en-US" altLang="ko-KR" sz="2400" dirty="0" smtClean="0"/>
              <a:t> – </a:t>
            </a:r>
            <a:r>
              <a:rPr lang="en-US" altLang="ko-KR" sz="2400" dirty="0" err="1" smtClean="0"/>
              <a:t>Cris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홈페이지 </a:t>
            </a:r>
            <a:r>
              <a:rPr lang="en-US" altLang="ko-KR" sz="2400" dirty="0" smtClean="0"/>
              <a:t>Node.js PPT </a:t>
            </a:r>
            <a:r>
              <a:rPr lang="ko-KR" altLang="en-US" sz="2400" dirty="0" smtClean="0"/>
              <a:t>자료</a:t>
            </a:r>
            <a:endParaRPr lang="en-US" altLang="ko-KR" sz="2400" dirty="0" smtClean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ko-KR" altLang="en-US" sz="2800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위치기반 서비스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78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94</Words>
  <Application>Microsoft Office PowerPoint</Application>
  <PresentationFormat>화면 슬라이드 쇼(4:3)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웹 어플리케이션 보안 (비밀 채팅, 위치기반 서비스)</vt:lpstr>
      <vt:lpstr>비밀채팅</vt:lpstr>
      <vt:lpstr>비밀채팅</vt:lpstr>
      <vt:lpstr>위치기반 서비스</vt:lpstr>
      <vt:lpstr>위치기반 서비스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웹 어플리케이션 보안 (비밀 채팅, 위치기반 서비스)</dc:title>
  <dc:creator>Sy_patrick</dc:creator>
  <cp:lastModifiedBy>신선</cp:lastModifiedBy>
  <cp:revision>7</cp:revision>
  <dcterms:created xsi:type="dcterms:W3CDTF">2017-11-19T11:55:42Z</dcterms:created>
  <dcterms:modified xsi:type="dcterms:W3CDTF">2017-11-20T05:25:59Z</dcterms:modified>
</cp:coreProperties>
</file>