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56" r:id="rId2"/>
    <p:sldId id="292" r:id="rId3"/>
    <p:sldId id="335" r:id="rId4"/>
    <p:sldId id="355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36" r:id="rId13"/>
    <p:sldId id="337" r:id="rId14"/>
    <p:sldId id="338" r:id="rId15"/>
    <p:sldId id="356" r:id="rId16"/>
    <p:sldId id="339" r:id="rId17"/>
    <p:sldId id="340" r:id="rId18"/>
    <p:sldId id="342" r:id="rId19"/>
    <p:sldId id="341" r:id="rId20"/>
    <p:sldId id="343" r:id="rId21"/>
    <p:sldId id="344" r:id="rId22"/>
    <p:sldId id="345" r:id="rId23"/>
    <p:sldId id="346" r:id="rId24"/>
    <p:sldId id="347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F5FAF4"/>
    <a:srgbClr val="DDF0C8"/>
    <a:srgbClr val="FFD653"/>
    <a:srgbClr val="EBF4E8"/>
    <a:srgbClr val="ADCFA1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91489" autoAdjust="0"/>
  </p:normalViewPr>
  <p:slideViewPr>
    <p:cSldViewPr>
      <p:cViewPr varScale="1">
        <p:scale>
          <a:sx n="96" d="100"/>
          <a:sy n="96" d="100"/>
        </p:scale>
        <p:origin x="-7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passport-jw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passport-jw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bcry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assportj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75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45" y="2001614"/>
            <a:ext cx="849726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/>
              <a:t>MEAN</a:t>
            </a:r>
            <a:r>
              <a:rPr lang="ko-KR" altLang="en-US" sz="5400" dirty="0" smtClean="0"/>
              <a:t> </a:t>
            </a:r>
            <a:r>
              <a:rPr lang="en-US" altLang="ko-KR" sz="5400" dirty="0" smtClean="0"/>
              <a:t>Stack Front to Back</a:t>
            </a:r>
          </a:p>
          <a:p>
            <a:pPr algn="ctr"/>
            <a:r>
              <a:rPr lang="en-US" altLang="ko-KR" sz="5400" dirty="0" smtClean="0"/>
              <a:t>(</a:t>
            </a:r>
            <a:r>
              <a:rPr lang="en-US" altLang="ko-KR" sz="5400" dirty="0" err="1" smtClean="0"/>
              <a:t>MEANAuthApp</a:t>
            </a:r>
            <a:r>
              <a:rPr lang="en-US" altLang="ko-KR" sz="5400" dirty="0" smtClean="0"/>
              <a:t>)</a:t>
            </a:r>
          </a:p>
          <a:p>
            <a:pPr algn="ctr"/>
            <a:endParaRPr lang="en-US" altLang="ko-KR" sz="3200" dirty="0" smtClean="0"/>
          </a:p>
          <a:p>
            <a:pPr algn="ctr"/>
            <a:r>
              <a:rPr lang="en-US" altLang="ko-KR" sz="3200" dirty="0" smtClean="0"/>
              <a:t>4</a:t>
            </a:r>
            <a:r>
              <a:rPr lang="en-US" altLang="ko-KR" sz="3200" dirty="0"/>
              <a:t>. API Authentication and Token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7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JSON Web Token (JWT)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토큰 발급 절차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5" name="Picture 2" descr="Image result for j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1200"/>
            <a:ext cx="6000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2545354"/>
            <a:ext cx="136101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Server’s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secret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537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JSON Web Token (JWT)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6" name="Picture 8" descr="Image result for jw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6" y="1677194"/>
            <a:ext cx="3744416" cy="19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2420888"/>
            <a:ext cx="396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토큰 </a:t>
            </a:r>
            <a:r>
              <a:rPr lang="ko-KR" altLang="en-US" dirty="0" err="1" smtClean="0"/>
              <a:t>디코딩</a:t>
            </a:r>
            <a:r>
              <a:rPr lang="ko-KR" altLang="en-US" dirty="0" smtClean="0"/>
              <a:t> 및 정보 획득 가능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서명은 서버 </a:t>
            </a:r>
            <a:r>
              <a:rPr lang="ko-KR" altLang="en-US" dirty="0" err="1" smtClean="0"/>
              <a:t>비밀값을</a:t>
            </a:r>
            <a:r>
              <a:rPr lang="ko-KR" altLang="en-US" dirty="0" smtClean="0"/>
              <a:t> 이용한 </a:t>
            </a:r>
            <a:endParaRPr lang="en-US" altLang="ko-KR" dirty="0" smtClean="0"/>
          </a:p>
          <a:p>
            <a:r>
              <a:rPr lang="en-US" altLang="ko-KR" dirty="0" smtClean="0"/>
              <a:t>  HMAC </a:t>
            </a:r>
            <a:r>
              <a:rPr lang="ko-KR" altLang="en-US" dirty="0" smtClean="0"/>
              <a:t>계산으로 서버만 계산 가능 </a:t>
            </a:r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7517"/>
            <a:ext cx="7729213" cy="22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0192" y="6099770"/>
            <a:ext cx="136101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Server’s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secret</a:t>
            </a:r>
            <a:endParaRPr lang="ko-KR" altLang="en-US" sz="1400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6612182" y="5674836"/>
            <a:ext cx="96099" cy="42493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패스포트 </a:t>
            </a:r>
            <a:r>
              <a:rPr lang="ko-KR" altLang="en-US" dirty="0" smtClean="0"/>
              <a:t>로그인 적용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App.js</a:t>
            </a:r>
            <a:r>
              <a:rPr lang="ko-KR" altLang="en-US" dirty="0" smtClean="0"/>
              <a:t>에 패스포트 </a:t>
            </a:r>
            <a:r>
              <a:rPr lang="ko-KR" altLang="en-US" dirty="0" err="1" smtClean="0"/>
              <a:t>미들웨어</a:t>
            </a:r>
            <a:r>
              <a:rPr lang="ko-KR" altLang="en-US" dirty="0" smtClean="0"/>
              <a:t>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57194" y="1916832"/>
            <a:ext cx="4572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altLang="ko-KR" dirty="0"/>
              <a:t>// Body Parser Middleware</a:t>
            </a:r>
          </a:p>
          <a:p>
            <a:r>
              <a:rPr lang="en-US" altLang="ko-KR" dirty="0" err="1"/>
              <a:t>app.use</a:t>
            </a:r>
            <a:r>
              <a:rPr lang="en-US" altLang="ko-KR" dirty="0"/>
              <a:t>(</a:t>
            </a:r>
            <a:r>
              <a:rPr lang="en-US" altLang="ko-KR" dirty="0" err="1"/>
              <a:t>bodyParser.json</a:t>
            </a:r>
            <a:r>
              <a:rPr lang="en-US" altLang="ko-KR" dirty="0"/>
              <a:t>());</a:t>
            </a:r>
          </a:p>
          <a:p>
            <a:endParaRPr lang="en-US" altLang="ko-KR" dirty="0"/>
          </a:p>
          <a:p>
            <a:r>
              <a:rPr lang="en-US" altLang="ko-KR" b="1" dirty="0"/>
              <a:t>// Passport Middleware</a:t>
            </a:r>
          </a:p>
          <a:p>
            <a:r>
              <a:rPr lang="en-US" altLang="ko-KR" b="1" dirty="0" err="1"/>
              <a:t>app.use</a:t>
            </a:r>
            <a:r>
              <a:rPr lang="en-US" altLang="ko-KR" b="1" dirty="0"/>
              <a:t>(</a:t>
            </a:r>
            <a:r>
              <a:rPr lang="en-US" altLang="ko-KR" b="1" dirty="0" err="1"/>
              <a:t>passport.initialize</a:t>
            </a:r>
            <a:r>
              <a:rPr lang="en-US" altLang="ko-KR" b="1" dirty="0"/>
              <a:t>());</a:t>
            </a:r>
          </a:p>
          <a:p>
            <a:r>
              <a:rPr lang="en-US" altLang="ko-KR" b="1" dirty="0" err="1"/>
              <a:t>app.use</a:t>
            </a:r>
            <a:r>
              <a:rPr lang="en-US" altLang="ko-KR" b="1" dirty="0"/>
              <a:t>(</a:t>
            </a:r>
            <a:r>
              <a:rPr lang="en-US" altLang="ko-KR" b="1" dirty="0" err="1"/>
              <a:t>passport.session</a:t>
            </a:r>
            <a:r>
              <a:rPr lang="en-US" altLang="ko-KR" b="1" dirty="0"/>
              <a:t>());</a:t>
            </a:r>
          </a:p>
          <a:p>
            <a:endParaRPr lang="en-US" altLang="ko-KR" dirty="0"/>
          </a:p>
          <a:p>
            <a:r>
              <a:rPr lang="en-US" altLang="ko-KR" dirty="0" err="1"/>
              <a:t>app.use</a:t>
            </a:r>
            <a:r>
              <a:rPr lang="en-US" altLang="ko-KR" dirty="0"/>
              <a:t>('/users', users);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24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패스포트 로그인 </a:t>
            </a:r>
            <a:r>
              <a:rPr lang="ko-KR" altLang="en-US" dirty="0"/>
              <a:t>적용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Passport-</a:t>
            </a:r>
            <a:r>
              <a:rPr lang="en-US" altLang="ko-KR" dirty="0" err="1" smtClean="0"/>
              <a:t>jwt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www.npmjs.com/package/passport-jwt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 </a:t>
            </a:r>
            <a:endParaRPr lang="en-US" altLang="ko-KR" dirty="0" smtClean="0"/>
          </a:p>
          <a:p>
            <a:pPr lvl="1"/>
            <a:r>
              <a:rPr lang="en-US" altLang="ko-KR" dirty="0"/>
              <a:t>A Passport strategy for authenticating with a JSON Web </a:t>
            </a:r>
            <a:r>
              <a:rPr lang="en-US" altLang="ko-KR" dirty="0" smtClean="0"/>
              <a:t>Token</a:t>
            </a:r>
          </a:p>
          <a:p>
            <a:pPr lvl="1"/>
            <a:r>
              <a:rPr lang="en-US" altLang="ko-KR" dirty="0" smtClean="0"/>
              <a:t>JWT </a:t>
            </a:r>
            <a:r>
              <a:rPr lang="ko-KR" altLang="en-US" dirty="0" smtClean="0"/>
              <a:t>인증을 사용하기 위한 패스포트 정책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</a:t>
            </a:r>
            <a:r>
              <a:rPr lang="en-US" altLang="ko-KR" dirty="0"/>
              <a:t>install </a:t>
            </a:r>
            <a:r>
              <a:rPr lang="en-US" altLang="ko-KR" dirty="0" smtClean="0"/>
              <a:t>passport-</a:t>
            </a:r>
            <a:r>
              <a:rPr lang="en-US" altLang="ko-KR" dirty="0" err="1" smtClean="0"/>
              <a:t>jwt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/>
              <a:t>Config</a:t>
            </a:r>
            <a:r>
              <a:rPr lang="ko-KR" altLang="en-US" dirty="0"/>
              <a:t> 폴더에</a:t>
            </a:r>
            <a:r>
              <a:rPr lang="en-US" altLang="ko-KR" dirty="0"/>
              <a:t> passport.js </a:t>
            </a:r>
            <a:r>
              <a:rPr lang="ko-KR" altLang="en-US" dirty="0"/>
              <a:t>파일 작성 </a:t>
            </a:r>
            <a:endParaRPr lang="en-US" altLang="ko-KR" dirty="0"/>
          </a:p>
          <a:p>
            <a:pPr lvl="1"/>
            <a:r>
              <a:rPr lang="en-US" altLang="ko-KR" dirty="0"/>
              <a:t>Passport</a:t>
            </a:r>
            <a:r>
              <a:rPr lang="ko-KR" altLang="en-US" dirty="0"/>
              <a:t> 관련 기능을 별도의 파일로 관리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10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config</a:t>
            </a:r>
            <a:r>
              <a:rPr lang="en-US" altLang="ko-KR" dirty="0" smtClean="0"/>
              <a:t>/passport.js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03848" y="1405220"/>
            <a:ext cx="5832648" cy="48320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const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JwtStrategy</a:t>
            </a:r>
            <a:r>
              <a:rPr lang="en-US" altLang="ko-KR" sz="1400" dirty="0"/>
              <a:t> = require('passport-</a:t>
            </a:r>
            <a:r>
              <a:rPr lang="en-US" altLang="ko-KR" sz="1400" dirty="0" err="1"/>
              <a:t>jwt</a:t>
            </a:r>
            <a:r>
              <a:rPr lang="en-US" altLang="ko-KR" sz="1400" dirty="0"/>
              <a:t>').Strategy;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ExtractJwt</a:t>
            </a:r>
            <a:r>
              <a:rPr lang="en-US" altLang="ko-KR" sz="1400" dirty="0"/>
              <a:t> = require('passport-</a:t>
            </a:r>
            <a:r>
              <a:rPr lang="en-US" altLang="ko-KR" sz="1400" dirty="0" err="1"/>
              <a:t>jwt</a:t>
            </a:r>
            <a:r>
              <a:rPr lang="en-US" altLang="ko-KR" sz="1400" dirty="0"/>
              <a:t>').</a:t>
            </a:r>
            <a:r>
              <a:rPr lang="en-US" altLang="ko-KR" sz="1400" dirty="0" err="1"/>
              <a:t>ExtractJwt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User = require('../models/user');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 = require('../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/database');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module.exports</a:t>
            </a:r>
            <a:r>
              <a:rPr lang="en-US" altLang="ko-KR" sz="1400" dirty="0"/>
              <a:t> = function(passport){</a:t>
            </a:r>
          </a:p>
          <a:p>
            <a:r>
              <a:rPr lang="en-US" altLang="ko-KR" sz="1400" dirty="0"/>
              <a:t>  let opts = {};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opts.jwtFromRequest</a:t>
            </a:r>
            <a:r>
              <a:rPr lang="en-US" altLang="ko-KR" sz="1400" dirty="0"/>
              <a:t> = </a:t>
            </a:r>
            <a:r>
              <a:rPr lang="en-US" altLang="ko-KR" sz="1400" dirty="0" err="1" smtClean="0"/>
              <a:t>ExtractJwt.</a:t>
            </a:r>
            <a:r>
              <a:rPr lang="en-US" altLang="ko-KR" sz="1400" dirty="0" err="1" smtClean="0"/>
              <a:t>fromAuthHeaderAsBearerToken</a:t>
            </a:r>
            <a:r>
              <a:rPr lang="en-US" altLang="ko-KR" sz="1400" dirty="0" smtClean="0"/>
              <a:t>();</a:t>
            </a:r>
            <a:endParaRPr lang="en-US" altLang="ko-KR" sz="1400" dirty="0"/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opts.secretOrKey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config.secret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passport.use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JwtStrategy</a:t>
            </a:r>
            <a:r>
              <a:rPr lang="en-US" altLang="ko-KR" sz="1400" dirty="0"/>
              <a:t>(opts, (</a:t>
            </a:r>
            <a:r>
              <a:rPr lang="en-US" altLang="ko-KR" sz="1400" dirty="0" err="1"/>
              <a:t>jwt_payload</a:t>
            </a:r>
            <a:r>
              <a:rPr lang="en-US" altLang="ko-KR" sz="1400" dirty="0"/>
              <a:t>, done) =&gt; {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User.getUserById</a:t>
            </a:r>
            <a:r>
              <a:rPr lang="en-US" altLang="ko-KR" sz="1400" dirty="0"/>
              <a:t>(</a:t>
            </a:r>
            <a:r>
              <a:rPr lang="en-US" altLang="ko-KR" sz="1400" dirty="0" err="1"/>
              <a:t>jwt_payload</a:t>
            </a:r>
            <a:r>
              <a:rPr lang="en-US" altLang="ko-KR" sz="1400" dirty="0"/>
              <a:t>. _</a:t>
            </a:r>
            <a:r>
              <a:rPr lang="en-US" altLang="ko-KR" sz="1400" dirty="0" err="1" smtClean="0"/>
              <a:t>doc._</a:t>
            </a:r>
            <a:r>
              <a:rPr lang="en-US" altLang="ko-KR" sz="1400" dirty="0" err="1"/>
              <a:t>id</a:t>
            </a:r>
            <a:r>
              <a:rPr lang="en-US" altLang="ko-KR" sz="1400" dirty="0"/>
              <a:t>, (err, user) =&gt; {</a:t>
            </a:r>
          </a:p>
          <a:p>
            <a:r>
              <a:rPr lang="en-US" altLang="ko-KR" sz="1400" dirty="0"/>
              <a:t>      if (err) {</a:t>
            </a:r>
          </a:p>
          <a:p>
            <a:r>
              <a:rPr lang="en-US" altLang="ko-KR" sz="1400" dirty="0"/>
              <a:t>        return done(err, false);</a:t>
            </a:r>
          </a:p>
          <a:p>
            <a:r>
              <a:rPr lang="en-US" altLang="ko-KR" sz="1400" dirty="0"/>
              <a:t>      }</a:t>
            </a:r>
          </a:p>
          <a:p>
            <a:r>
              <a:rPr lang="en-US" altLang="ko-KR" sz="1400" dirty="0"/>
              <a:t>      if (user) {</a:t>
            </a:r>
          </a:p>
          <a:p>
            <a:r>
              <a:rPr lang="en-US" altLang="ko-KR" sz="1400" dirty="0"/>
              <a:t>        return done(null, user);</a:t>
            </a:r>
          </a:p>
          <a:p>
            <a:r>
              <a:rPr lang="en-US" altLang="ko-KR" sz="1400" dirty="0"/>
              <a:t>      } else {</a:t>
            </a:r>
          </a:p>
          <a:p>
            <a:r>
              <a:rPr lang="en-US" altLang="ko-KR" sz="1400" dirty="0"/>
              <a:t>        return done(null, false);</a:t>
            </a:r>
          </a:p>
          <a:p>
            <a:r>
              <a:rPr lang="en-US" altLang="ko-KR" sz="1400" dirty="0"/>
              <a:t>      }      </a:t>
            </a:r>
          </a:p>
          <a:p>
            <a:r>
              <a:rPr lang="en-US" altLang="ko-KR" sz="1400" dirty="0"/>
              <a:t>    });</a:t>
            </a:r>
          </a:p>
          <a:p>
            <a:r>
              <a:rPr lang="en-US" altLang="ko-KR" sz="1400" dirty="0"/>
              <a:t>  }));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5244" y="1340768"/>
            <a:ext cx="203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config</a:t>
            </a:r>
            <a:r>
              <a:rPr lang="en-US" altLang="ko-KR" dirty="0" smtClean="0"/>
              <a:t>/passport.js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8446" y="6309320"/>
            <a:ext cx="550529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www.npmjs.com/package/passport-jwt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918" y="1988840"/>
            <a:ext cx="275267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옵션을 작성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토큰은 </a:t>
            </a:r>
            <a:r>
              <a:rPr lang="en-US" altLang="ko-KR" sz="1400" dirty="0" err="1" smtClean="0"/>
              <a:t>AuthHeader</a:t>
            </a:r>
            <a:r>
              <a:rPr lang="ko-KR" altLang="en-US" sz="1400" dirty="0" smtClean="0"/>
              <a:t>에서</a:t>
            </a:r>
            <a:endParaRPr lang="en-US" altLang="ko-KR" sz="1400" dirty="0" smtClean="0"/>
          </a:p>
          <a:p>
            <a:r>
              <a:rPr lang="en-US" altLang="ko-KR" sz="1400" dirty="0" smtClean="0"/>
              <a:t>   Bearer token</a:t>
            </a:r>
            <a:r>
              <a:rPr lang="ko-KR" altLang="en-US" sz="1400" dirty="0" smtClean="0"/>
              <a:t>으로 전송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토큰생성을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위한 비밀키 설정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패스포트에 </a:t>
            </a:r>
            <a:r>
              <a:rPr lang="en-US" altLang="ko-KR" sz="1400" dirty="0" smtClean="0"/>
              <a:t>JWT strategy</a:t>
            </a:r>
            <a:r>
              <a:rPr lang="ko-KR" altLang="en-US" sz="1400" dirty="0" smtClean="0"/>
              <a:t> 적용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에러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발생시 에러 출력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인증에 성공하면 </a:t>
            </a:r>
            <a:r>
              <a:rPr lang="en-US" altLang="ko-KR" sz="1400" dirty="0" smtClean="0"/>
              <a:t>user </a:t>
            </a:r>
            <a:r>
              <a:rPr lang="ko-KR" altLang="en-US" sz="1400" dirty="0" smtClean="0"/>
              <a:t>정보 출력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7445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토큰 전송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토큰은 여러 가지 방법으로 보낼 수 있음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621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827584" y="486916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84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패스포트 로그인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App.js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passport.js</a:t>
            </a:r>
            <a:r>
              <a:rPr lang="ko-KR" altLang="en-US" dirty="0" smtClean="0"/>
              <a:t>를 읽어옴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57194" y="1916832"/>
            <a:ext cx="45720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altLang="ko-KR" dirty="0"/>
              <a:t>// Body Parser Middleware</a:t>
            </a:r>
          </a:p>
          <a:p>
            <a:r>
              <a:rPr lang="en-US" altLang="ko-KR" dirty="0" err="1"/>
              <a:t>app.use</a:t>
            </a:r>
            <a:r>
              <a:rPr lang="en-US" altLang="ko-KR" dirty="0"/>
              <a:t>(</a:t>
            </a:r>
            <a:r>
              <a:rPr lang="en-US" altLang="ko-KR" dirty="0" err="1"/>
              <a:t>bodyParser.json</a:t>
            </a:r>
            <a:r>
              <a:rPr lang="en-US" altLang="ko-KR" dirty="0"/>
              <a:t>());</a:t>
            </a:r>
          </a:p>
          <a:p>
            <a:endParaRPr lang="en-US" altLang="ko-KR" dirty="0"/>
          </a:p>
          <a:p>
            <a:r>
              <a:rPr lang="en-US" altLang="ko-KR" dirty="0"/>
              <a:t>// Passport Middleware</a:t>
            </a:r>
          </a:p>
          <a:p>
            <a:r>
              <a:rPr lang="en-US" altLang="ko-KR" dirty="0" err="1"/>
              <a:t>app.use</a:t>
            </a:r>
            <a:r>
              <a:rPr lang="en-US" altLang="ko-KR" dirty="0"/>
              <a:t>(</a:t>
            </a:r>
            <a:r>
              <a:rPr lang="en-US" altLang="ko-KR" dirty="0" err="1"/>
              <a:t>passport.initialize</a:t>
            </a:r>
            <a:r>
              <a:rPr lang="en-US" altLang="ko-KR" dirty="0"/>
              <a:t>());</a:t>
            </a:r>
          </a:p>
          <a:p>
            <a:r>
              <a:rPr lang="en-US" altLang="ko-KR" dirty="0" err="1"/>
              <a:t>app.use</a:t>
            </a:r>
            <a:r>
              <a:rPr lang="en-US" altLang="ko-KR" dirty="0"/>
              <a:t>(</a:t>
            </a:r>
            <a:r>
              <a:rPr lang="en-US" altLang="ko-KR" dirty="0" err="1"/>
              <a:t>passport.session</a:t>
            </a:r>
            <a:r>
              <a:rPr lang="en-US" altLang="ko-KR" dirty="0"/>
              <a:t>());</a:t>
            </a:r>
          </a:p>
          <a:p>
            <a:endParaRPr lang="en-US" altLang="ko-KR" b="1" dirty="0"/>
          </a:p>
          <a:p>
            <a:r>
              <a:rPr lang="en-US" altLang="ko-KR" b="1" dirty="0"/>
              <a:t>require('./</a:t>
            </a:r>
            <a:r>
              <a:rPr lang="en-US" altLang="ko-KR" b="1" dirty="0" err="1"/>
              <a:t>config</a:t>
            </a:r>
            <a:r>
              <a:rPr lang="en-US" altLang="ko-KR" b="1" dirty="0"/>
              <a:t>/passport')(passport);</a:t>
            </a:r>
          </a:p>
          <a:p>
            <a:endParaRPr lang="en-US" altLang="ko-KR" b="1" dirty="0"/>
          </a:p>
          <a:p>
            <a:r>
              <a:rPr lang="en-US" altLang="ko-KR" dirty="0" err="1"/>
              <a:t>app.use</a:t>
            </a:r>
            <a:r>
              <a:rPr lang="en-US" altLang="ko-KR" dirty="0"/>
              <a:t>('/users', users);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21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</a:t>
            </a:r>
            <a:r>
              <a:rPr lang="en-US" altLang="ko-KR" dirty="0" smtClean="0"/>
              <a:t>(/authenticate) </a:t>
            </a:r>
            <a:r>
              <a:rPr lang="ko-KR" altLang="en-US" dirty="0" smtClean="0"/>
              <a:t>기능 추가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648399" y="836712"/>
            <a:ext cx="5460105" cy="6017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dirty="0"/>
              <a:t>// Authenticate</a:t>
            </a:r>
          </a:p>
          <a:p>
            <a:r>
              <a:rPr lang="en-US" altLang="ko-KR" sz="1100" dirty="0" err="1"/>
              <a:t>router.post</a:t>
            </a:r>
            <a:r>
              <a:rPr lang="en-US" altLang="ko-KR" sz="1100" dirty="0"/>
              <a:t>('/authenticate', (</a:t>
            </a:r>
            <a:r>
              <a:rPr lang="en-US" altLang="ko-KR" sz="1100" dirty="0" err="1"/>
              <a:t>req</a:t>
            </a:r>
            <a:r>
              <a:rPr lang="en-US" altLang="ko-KR" sz="1100" dirty="0"/>
              <a:t>, res, next) =&gt; {</a:t>
            </a:r>
          </a:p>
          <a:p>
            <a:r>
              <a:rPr lang="en-US" altLang="ko-KR" sz="1100" dirty="0"/>
              <a:t>  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 username = </a:t>
            </a:r>
            <a:r>
              <a:rPr lang="en-US" altLang="ko-KR" sz="1100" dirty="0" err="1"/>
              <a:t>req.body.username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/>
              <a:t>  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 password = </a:t>
            </a:r>
            <a:r>
              <a:rPr lang="en-US" altLang="ko-KR" sz="1100" dirty="0" err="1"/>
              <a:t>req.body.password</a:t>
            </a:r>
            <a:r>
              <a:rPr lang="en-US" altLang="ko-KR" sz="1100" dirty="0"/>
              <a:t>;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</a:t>
            </a:r>
            <a:r>
              <a:rPr lang="en-US" altLang="ko-KR" sz="1100" dirty="0" err="1"/>
              <a:t>User.getUserByUsername</a:t>
            </a:r>
            <a:r>
              <a:rPr lang="en-US" altLang="ko-KR" sz="1100" dirty="0"/>
              <a:t>(username, (err, user) =&gt; {</a:t>
            </a:r>
          </a:p>
          <a:p>
            <a:r>
              <a:rPr lang="en-US" altLang="ko-KR" sz="1100" dirty="0"/>
              <a:t>    if(err) throw err;</a:t>
            </a:r>
          </a:p>
          <a:p>
            <a:r>
              <a:rPr lang="en-US" altLang="ko-KR" sz="1100" dirty="0"/>
              <a:t>    if(!user) {</a:t>
            </a:r>
          </a:p>
          <a:p>
            <a:r>
              <a:rPr lang="en-US" altLang="ko-KR" sz="1100" dirty="0"/>
              <a:t>      return 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({success: false, </a:t>
            </a:r>
            <a:r>
              <a:rPr lang="en-US" altLang="ko-KR" sz="1100" dirty="0" err="1"/>
              <a:t>msg</a:t>
            </a:r>
            <a:r>
              <a:rPr lang="en-US" altLang="ko-KR" sz="1100" dirty="0"/>
              <a:t>: 'User not found'});</a:t>
            </a:r>
          </a:p>
          <a:p>
            <a:r>
              <a:rPr lang="en-US" altLang="ko-KR" sz="1100" dirty="0"/>
              <a:t>    }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  </a:t>
            </a:r>
            <a:r>
              <a:rPr lang="en-US" altLang="ko-KR" sz="1100" dirty="0" err="1"/>
              <a:t>User.comparePassword</a:t>
            </a:r>
            <a:r>
              <a:rPr lang="en-US" altLang="ko-KR" sz="1100" dirty="0"/>
              <a:t>(password, </a:t>
            </a:r>
            <a:r>
              <a:rPr lang="en-US" altLang="ko-KR" sz="1100" dirty="0" err="1"/>
              <a:t>user.password</a:t>
            </a:r>
            <a:r>
              <a:rPr lang="en-US" altLang="ko-KR" sz="1100" dirty="0"/>
              <a:t>, (err, </a:t>
            </a:r>
            <a:r>
              <a:rPr lang="en-US" altLang="ko-KR" sz="1100" dirty="0" err="1"/>
              <a:t>isMatch</a:t>
            </a:r>
            <a:r>
              <a:rPr lang="en-US" altLang="ko-KR" sz="1100" dirty="0"/>
              <a:t>) =&gt; {</a:t>
            </a:r>
          </a:p>
          <a:p>
            <a:r>
              <a:rPr lang="en-US" altLang="ko-KR" sz="1100" dirty="0"/>
              <a:t>      if(err) throw err;</a:t>
            </a:r>
          </a:p>
          <a:p>
            <a:r>
              <a:rPr lang="en-US" altLang="ko-KR" sz="1100" dirty="0"/>
              <a:t>      if(</a:t>
            </a:r>
            <a:r>
              <a:rPr lang="en-US" altLang="ko-KR" sz="1100" dirty="0" err="1"/>
              <a:t>isMatch</a:t>
            </a:r>
            <a:r>
              <a:rPr lang="en-US" altLang="ko-KR" sz="1100" dirty="0"/>
              <a:t>) {</a:t>
            </a:r>
          </a:p>
          <a:p>
            <a:r>
              <a:rPr lang="en-US" altLang="ko-KR" sz="1100" dirty="0"/>
              <a:t>        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 token = </a:t>
            </a:r>
            <a:r>
              <a:rPr lang="en-US" altLang="ko-KR" sz="1100" dirty="0" err="1"/>
              <a:t>jwt.sign</a:t>
            </a:r>
            <a:r>
              <a:rPr lang="en-US" altLang="ko-KR" sz="1100" dirty="0"/>
              <a:t>(user, </a:t>
            </a:r>
            <a:r>
              <a:rPr lang="en-US" altLang="ko-KR" sz="1100" dirty="0" err="1"/>
              <a:t>config.secret</a:t>
            </a:r>
            <a:r>
              <a:rPr lang="en-US" altLang="ko-KR" sz="1100" dirty="0"/>
              <a:t>, {</a:t>
            </a:r>
          </a:p>
          <a:p>
            <a:r>
              <a:rPr lang="en-US" altLang="ko-KR" sz="1100" dirty="0"/>
              <a:t>          </a:t>
            </a:r>
            <a:r>
              <a:rPr lang="en-US" altLang="ko-KR" sz="1100" dirty="0" err="1"/>
              <a:t>expiresIn</a:t>
            </a:r>
            <a:r>
              <a:rPr lang="en-US" altLang="ko-KR" sz="1100" dirty="0"/>
              <a:t>: 604800  // 1 week</a:t>
            </a:r>
          </a:p>
          <a:p>
            <a:r>
              <a:rPr lang="en-US" altLang="ko-KR" sz="1100" dirty="0"/>
              <a:t>        });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      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</a:t>
            </a:r>
          </a:p>
          <a:p>
            <a:r>
              <a:rPr lang="en-US" altLang="ko-KR" sz="1100" dirty="0"/>
              <a:t>          success: true,</a:t>
            </a:r>
          </a:p>
          <a:p>
            <a:r>
              <a:rPr lang="en-US" altLang="ko-KR" sz="1100" dirty="0"/>
              <a:t>          token: 'JWT '+token,</a:t>
            </a:r>
          </a:p>
          <a:p>
            <a:r>
              <a:rPr lang="en-US" altLang="ko-KR" sz="1100" dirty="0"/>
              <a:t>          user: {  // </a:t>
            </a:r>
            <a:r>
              <a:rPr lang="ko-KR" altLang="en-US" sz="1100" dirty="0"/>
              <a:t>패스워드를 제외한 나머지 필요한 정보를 리턴</a:t>
            </a:r>
          </a:p>
          <a:p>
            <a:r>
              <a:rPr lang="ko-KR" altLang="en-US" sz="1100" dirty="0"/>
              <a:t>            </a:t>
            </a:r>
            <a:r>
              <a:rPr lang="en-US" altLang="ko-KR" sz="1100" dirty="0"/>
              <a:t>id: </a:t>
            </a:r>
            <a:r>
              <a:rPr lang="en-US" altLang="ko-KR" sz="1100" dirty="0" err="1"/>
              <a:t>user._id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            name: user.name,</a:t>
            </a:r>
          </a:p>
          <a:p>
            <a:r>
              <a:rPr lang="en-US" altLang="ko-KR" sz="1100" dirty="0"/>
              <a:t>            username: </a:t>
            </a:r>
            <a:r>
              <a:rPr lang="en-US" altLang="ko-KR" sz="1100" dirty="0" err="1"/>
              <a:t>user.username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            email: </a:t>
            </a:r>
            <a:r>
              <a:rPr lang="en-US" altLang="ko-KR" sz="1100" dirty="0" err="1"/>
              <a:t>user.email</a:t>
            </a:r>
            <a:endParaRPr lang="en-US" altLang="ko-KR" sz="1100" dirty="0"/>
          </a:p>
          <a:p>
            <a:r>
              <a:rPr lang="en-US" altLang="ko-KR" sz="1100" dirty="0"/>
              <a:t>          }</a:t>
            </a:r>
          </a:p>
          <a:p>
            <a:r>
              <a:rPr lang="en-US" altLang="ko-KR" sz="1100" dirty="0"/>
              <a:t>        });</a:t>
            </a:r>
          </a:p>
          <a:p>
            <a:r>
              <a:rPr lang="en-US" altLang="ko-KR" sz="1100" dirty="0"/>
              <a:t>      } else {</a:t>
            </a:r>
          </a:p>
          <a:p>
            <a:r>
              <a:rPr lang="en-US" altLang="ko-KR" sz="1100" dirty="0"/>
              <a:t>        return 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({success: false, </a:t>
            </a:r>
            <a:r>
              <a:rPr lang="en-US" altLang="ko-KR" sz="1100" dirty="0" err="1"/>
              <a:t>msg</a:t>
            </a:r>
            <a:r>
              <a:rPr lang="en-US" altLang="ko-KR" sz="1100" dirty="0"/>
              <a:t>: 'Wrong password'});</a:t>
            </a:r>
          </a:p>
          <a:p>
            <a:r>
              <a:rPr lang="en-US" altLang="ko-KR" sz="1100" dirty="0"/>
              <a:t>      }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  });</a:t>
            </a:r>
          </a:p>
          <a:p>
            <a:r>
              <a:rPr lang="en-US" altLang="ko-KR" sz="1100" dirty="0"/>
              <a:t>  });</a:t>
            </a:r>
          </a:p>
          <a:p>
            <a:r>
              <a:rPr lang="en-US" altLang="ko-KR" sz="1100" dirty="0"/>
              <a:t>});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323782"/>
            <a:ext cx="3142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outes/users.js </a:t>
            </a:r>
            <a:r>
              <a:rPr lang="ko-KR" altLang="en-US" dirty="0" smtClean="0"/>
              <a:t>파일에 </a:t>
            </a:r>
            <a:endParaRPr lang="en-US" altLang="ko-KR" dirty="0" smtClean="0"/>
          </a:p>
          <a:p>
            <a:r>
              <a:rPr lang="en-US" altLang="ko-KR" dirty="0" err="1"/>
              <a:t>router.post</a:t>
            </a:r>
            <a:r>
              <a:rPr lang="en-US" altLang="ko-KR" dirty="0"/>
              <a:t>('/</a:t>
            </a:r>
            <a:r>
              <a:rPr lang="en-US" altLang="ko-KR" dirty="0" smtClean="0"/>
              <a:t>authenticate’,…)</a:t>
            </a:r>
          </a:p>
          <a:p>
            <a:r>
              <a:rPr lang="ko-KR" altLang="en-US" dirty="0" smtClean="0"/>
              <a:t>기능 추가 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2411760" y="1484784"/>
            <a:ext cx="1448543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2344" y="224711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사용자가 입력하는 </a:t>
            </a:r>
            <a:endParaRPr lang="en-US" altLang="ko-KR" sz="1200" dirty="0" smtClean="0"/>
          </a:p>
          <a:p>
            <a:r>
              <a:rPr lang="ko-KR" altLang="en-US" sz="1200" dirty="0" smtClean="0"/>
              <a:t>로그인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정보를 </a:t>
            </a:r>
            <a:r>
              <a:rPr lang="ko-KR" altLang="en-US" sz="1200" dirty="0" smtClean="0"/>
              <a:t>변수로 할당</a:t>
            </a:r>
            <a:endParaRPr lang="ko-KR" altLang="en-US" sz="1200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3122495" y="2970530"/>
            <a:ext cx="737808" cy="2424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167" y="3121804"/>
            <a:ext cx="24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입력 패스워드와 </a:t>
            </a:r>
            <a:r>
              <a:rPr lang="en-US" altLang="ko-KR" sz="1200" dirty="0" smtClean="0"/>
              <a:t>DB</a:t>
            </a:r>
            <a:r>
              <a:rPr lang="ko-KR" altLang="en-US" sz="1200" dirty="0" smtClean="0"/>
              <a:t>에서 읽어온 </a:t>
            </a:r>
            <a:endParaRPr lang="en-US" altLang="ko-KR" sz="1200" dirty="0" smtClean="0"/>
          </a:p>
          <a:p>
            <a:r>
              <a:rPr lang="ko-KR" altLang="en-US" sz="1200" dirty="0" smtClean="0"/>
              <a:t>암호화된 패스워드 정보를 비교</a:t>
            </a:r>
            <a:endParaRPr lang="en-US" altLang="ko-KR" sz="1200" dirty="0" smtClean="0"/>
          </a:p>
          <a:p>
            <a:r>
              <a:rPr lang="en-US" altLang="ko-KR" sz="1200" dirty="0" smtClean="0"/>
              <a:t>(</a:t>
            </a:r>
            <a:r>
              <a:rPr lang="ko-KR" altLang="en-US" sz="1200" dirty="0" smtClean="0"/>
              <a:t>함수를 아직 만들지 않았음</a:t>
            </a:r>
            <a:r>
              <a:rPr lang="en-US" altLang="ko-KR" sz="1200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62" y="3861048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패스워드가 일치하면 토큰을 </a:t>
            </a:r>
            <a:r>
              <a:rPr lang="ko-KR" altLang="en-US" sz="1200" dirty="0" smtClean="0"/>
              <a:t>생성</a:t>
            </a:r>
            <a:endParaRPr lang="en-US" altLang="ko-KR" sz="1200" dirty="0" smtClean="0"/>
          </a:p>
          <a:p>
            <a:r>
              <a:rPr lang="ko-KR" altLang="en-US" sz="1200" dirty="0" smtClean="0"/>
              <a:t>서버비밀정보 이용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유효기간 지정</a:t>
            </a:r>
            <a:endParaRPr lang="en-US" altLang="ko-KR" sz="1200" dirty="0" smtClean="0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3122495" y="3402578"/>
            <a:ext cx="890208" cy="5839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323528" y="4437112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토큰과 </a:t>
            </a:r>
            <a:r>
              <a:rPr lang="ko-KR" altLang="en-US" sz="1200" dirty="0"/>
              <a:t>사용자 정보를 브라우저에 리턴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en-US" sz="1200" dirty="0"/>
              <a:t>패스워드를 제외한 정보를 보내기 위해</a:t>
            </a:r>
            <a:endParaRPr lang="en-US" altLang="ko-KR" sz="1200" dirty="0"/>
          </a:p>
          <a:p>
            <a:r>
              <a:rPr lang="en-US" altLang="ko-KR" sz="1200" dirty="0"/>
              <a:t>User</a:t>
            </a:r>
            <a:r>
              <a:rPr lang="ko-KR" altLang="en-US" sz="1200" dirty="0"/>
              <a:t>객체를 재구성함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패스워드 제외</a:t>
            </a:r>
            <a:r>
              <a:rPr lang="en-US" altLang="ko-KR" sz="1200" dirty="0" smtClean="0"/>
              <a:t>)</a:t>
            </a:r>
            <a:endParaRPr lang="en-US" altLang="ko-KR" sz="1200" dirty="0"/>
          </a:p>
        </p:txBody>
      </p:sp>
      <p:cxnSp>
        <p:nvCxnSpPr>
          <p:cNvPr id="20" name="직선 화살표 연결선 19"/>
          <p:cNvCxnSpPr>
            <a:stCxn id="19" idx="3"/>
          </p:cNvCxnSpPr>
          <p:nvPr/>
        </p:nvCxnSpPr>
        <p:spPr>
          <a:xfrm flipV="1">
            <a:off x="3203848" y="4509120"/>
            <a:ext cx="961255" cy="3434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568" y="2780928"/>
            <a:ext cx="194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username</a:t>
            </a:r>
            <a:r>
              <a:rPr lang="ko-KR" altLang="en-US" sz="1200" dirty="0" smtClean="0"/>
              <a:t>으로 </a:t>
            </a:r>
            <a:r>
              <a:rPr lang="en-US" altLang="ko-KR" sz="1200" dirty="0" smtClean="0"/>
              <a:t>DB</a:t>
            </a:r>
            <a:r>
              <a:rPr lang="ko-KR" altLang="en-US" sz="1200" dirty="0" smtClean="0"/>
              <a:t>를 </a:t>
            </a:r>
            <a:r>
              <a:rPr lang="ko-KR" altLang="en-US" sz="1200" dirty="0"/>
              <a:t>검색</a:t>
            </a:r>
            <a:endParaRPr lang="en-US" altLang="ko-KR" sz="1200" dirty="0" smtClean="0"/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2713287" y="1947518"/>
            <a:ext cx="1149884" cy="8334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9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</a:t>
            </a:r>
            <a:r>
              <a:rPr lang="en-US" altLang="ko-KR" dirty="0"/>
              <a:t>(/authenticate) </a:t>
            </a:r>
            <a:r>
              <a:rPr lang="ko-KR" altLang="en-US" dirty="0"/>
              <a:t>기능 추가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Config.secret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 사용을 위해 </a:t>
            </a:r>
            <a:r>
              <a:rPr lang="en-US" altLang="ko-KR" dirty="0"/>
              <a:t>routes/users.js </a:t>
            </a:r>
            <a:r>
              <a:rPr lang="ko-KR" altLang="en-US" dirty="0" smtClean="0"/>
              <a:t>파일에 다음 선언을 </a:t>
            </a:r>
            <a:r>
              <a:rPr lang="ko-KR" altLang="en-US" dirty="0" smtClean="0"/>
              <a:t>추가해야 함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87624" y="2492896"/>
            <a:ext cx="4772460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const</a:t>
            </a:r>
            <a:r>
              <a:rPr lang="en-US" altLang="ko-KR" dirty="0" smtClean="0"/>
              <a:t> </a:t>
            </a:r>
            <a:r>
              <a:rPr lang="en-US" altLang="ko-KR" dirty="0" err="1"/>
              <a:t>config</a:t>
            </a:r>
            <a:r>
              <a:rPr lang="en-US" altLang="ko-KR" dirty="0"/>
              <a:t> = require('../</a:t>
            </a:r>
            <a:r>
              <a:rPr lang="en-US" altLang="ko-KR" dirty="0" err="1"/>
              <a:t>config</a:t>
            </a:r>
            <a:r>
              <a:rPr lang="en-US" altLang="ko-KR" dirty="0"/>
              <a:t>/database</a:t>
            </a:r>
            <a:r>
              <a:rPr lang="en-US" altLang="ko-KR" dirty="0" smtClean="0"/>
              <a:t>');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9213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models/user.js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comparePassword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1844824"/>
            <a:ext cx="5904656" cy="37548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module.exports.addUser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function(</a:t>
            </a:r>
            <a:r>
              <a:rPr lang="en-US" altLang="ko-KR" sz="1400" dirty="0" err="1"/>
              <a:t>newUser</a:t>
            </a:r>
            <a:r>
              <a:rPr lang="en-US" altLang="ko-KR" sz="1400" dirty="0"/>
              <a:t>, callback){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bcrypt.genSalt</a:t>
            </a:r>
            <a:r>
              <a:rPr lang="en-US" altLang="ko-KR" sz="1400" dirty="0"/>
              <a:t>(10, (err, salt) =&gt; {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bcrypt.hash</a:t>
            </a:r>
            <a:r>
              <a:rPr lang="en-US" altLang="ko-KR" sz="1400" dirty="0"/>
              <a:t>(</a:t>
            </a:r>
            <a:r>
              <a:rPr lang="en-US" altLang="ko-KR" sz="1400" dirty="0" err="1"/>
              <a:t>newUser.password</a:t>
            </a:r>
            <a:r>
              <a:rPr lang="en-US" altLang="ko-KR" sz="1400" dirty="0"/>
              <a:t>, salt, (err, hash) =&gt; {</a:t>
            </a:r>
          </a:p>
          <a:p>
            <a:r>
              <a:rPr lang="en-US" altLang="ko-KR" sz="1400" dirty="0"/>
              <a:t>      if(err) throw err;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newUser.password</a:t>
            </a:r>
            <a:r>
              <a:rPr lang="en-US" altLang="ko-KR" sz="1400" dirty="0"/>
              <a:t> = hash;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newUser.save</a:t>
            </a:r>
            <a:r>
              <a:rPr lang="en-US" altLang="ko-KR" sz="1400" dirty="0"/>
              <a:t>(callback);</a:t>
            </a:r>
          </a:p>
          <a:p>
            <a:r>
              <a:rPr lang="en-US" altLang="ko-KR" sz="1400" dirty="0"/>
              <a:t>    });</a:t>
            </a:r>
          </a:p>
          <a:p>
            <a:r>
              <a:rPr lang="en-US" altLang="ko-KR" sz="1400" dirty="0"/>
              <a:t>  });</a:t>
            </a:r>
          </a:p>
          <a:p>
            <a:r>
              <a:rPr lang="en-US" altLang="ko-KR" sz="1400" dirty="0"/>
              <a:t>}</a:t>
            </a:r>
          </a:p>
          <a:p>
            <a:endParaRPr lang="en-US" altLang="ko-KR" sz="1400" dirty="0"/>
          </a:p>
          <a:p>
            <a:r>
              <a:rPr lang="en-US" altLang="ko-KR" sz="1400" b="1" dirty="0" err="1"/>
              <a:t>module.exports.comparePassword</a:t>
            </a:r>
            <a:r>
              <a:rPr lang="en-US" altLang="ko-KR" sz="1400" b="1" dirty="0"/>
              <a:t> = function(</a:t>
            </a:r>
            <a:r>
              <a:rPr lang="en-US" altLang="ko-KR" sz="1400" b="1" dirty="0" err="1"/>
              <a:t>candidatePassword</a:t>
            </a:r>
            <a:r>
              <a:rPr lang="en-US" altLang="ko-KR" sz="1400" b="1" dirty="0"/>
              <a:t>, hash, callback){</a:t>
            </a:r>
          </a:p>
          <a:p>
            <a:r>
              <a:rPr lang="en-US" altLang="ko-KR" sz="1400" b="1" dirty="0"/>
              <a:t>  </a:t>
            </a:r>
            <a:r>
              <a:rPr lang="en-US" altLang="ko-KR" sz="1400" b="1" dirty="0" err="1"/>
              <a:t>bcrypt.compare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candidatePassword</a:t>
            </a:r>
            <a:r>
              <a:rPr lang="en-US" altLang="ko-KR" sz="1400" b="1" dirty="0"/>
              <a:t>, hash, (err, </a:t>
            </a:r>
            <a:r>
              <a:rPr lang="en-US" altLang="ko-KR" sz="1400" b="1" dirty="0" err="1"/>
              <a:t>isMatch</a:t>
            </a:r>
            <a:r>
              <a:rPr lang="en-US" altLang="ko-KR" sz="1400" b="1" dirty="0"/>
              <a:t>)=&gt;{</a:t>
            </a:r>
          </a:p>
          <a:p>
            <a:r>
              <a:rPr lang="en-US" altLang="ko-KR" sz="1400" b="1" dirty="0"/>
              <a:t>    if(err) throw err;</a:t>
            </a:r>
          </a:p>
          <a:p>
            <a:r>
              <a:rPr lang="en-US" altLang="ko-KR" sz="1400" b="1" dirty="0"/>
              <a:t>    callback(null, </a:t>
            </a:r>
            <a:r>
              <a:rPr lang="en-US" altLang="ko-KR" sz="1400" b="1" dirty="0" err="1"/>
              <a:t>isMatch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  });</a:t>
            </a:r>
          </a:p>
          <a:p>
            <a:r>
              <a:rPr lang="en-US" altLang="ko-KR" sz="1400" b="1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models/user.js </a:t>
            </a:r>
            <a:r>
              <a:rPr lang="ko-KR" altLang="en-US" dirty="0" smtClean="0"/>
              <a:t>파일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5373216"/>
            <a:ext cx="489024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www.npmjs.com/package/bcrypt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93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</a:t>
            </a:r>
            <a:r>
              <a:rPr lang="en-US" altLang="ko-KR" dirty="0"/>
              <a:t>. </a:t>
            </a:r>
            <a:r>
              <a:rPr lang="ko-KR" altLang="en-US" dirty="0"/>
              <a:t>환경 </a:t>
            </a:r>
            <a:r>
              <a:rPr lang="ko-KR" altLang="en-US" dirty="0" smtClean="0"/>
              <a:t>구축</a:t>
            </a:r>
            <a:endParaRPr lang="en-US" altLang="ko-KR" dirty="0" smtClean="0"/>
          </a:p>
          <a:p>
            <a:r>
              <a:rPr lang="en-US" altLang="ko-KR" dirty="0"/>
              <a:t>2. Express Setup &amp; Routes </a:t>
            </a:r>
            <a:endParaRPr lang="en-US" altLang="ko-KR" dirty="0" smtClean="0"/>
          </a:p>
          <a:p>
            <a:r>
              <a:rPr lang="en-US" altLang="ko-KR" dirty="0"/>
              <a:t>3. User Model and </a:t>
            </a:r>
            <a:r>
              <a:rPr lang="en-US" altLang="ko-KR" dirty="0" smtClean="0"/>
              <a:t>Register</a:t>
            </a:r>
          </a:p>
          <a:p>
            <a:r>
              <a:rPr lang="en-US" altLang="ko-KR" b="1" dirty="0"/>
              <a:t>4. API </a:t>
            </a:r>
            <a:r>
              <a:rPr lang="en-US" altLang="ko-KR" b="1" dirty="0" smtClean="0"/>
              <a:t>Authentication </a:t>
            </a:r>
            <a:r>
              <a:rPr lang="en-US" altLang="ko-KR" b="1" dirty="0"/>
              <a:t>and </a:t>
            </a:r>
            <a:r>
              <a:rPr lang="en-US" altLang="ko-KR" b="1" dirty="0" smtClean="0"/>
              <a:t>Token</a:t>
            </a:r>
          </a:p>
          <a:p>
            <a:r>
              <a:rPr lang="en-US" altLang="ko-KR" dirty="0" smtClean="0"/>
              <a:t>5. 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4 Components &amp; Routes</a:t>
            </a:r>
          </a:p>
          <a:p>
            <a:r>
              <a:rPr lang="en-US" altLang="ko-KR" dirty="0" smtClean="0"/>
              <a:t>6. Register Component, Validation &amp; Flash messages</a:t>
            </a:r>
          </a:p>
          <a:p>
            <a:r>
              <a:rPr lang="en-US" altLang="ko-KR" dirty="0" smtClean="0"/>
              <a:t>7.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Service &amp; User Registration </a:t>
            </a:r>
          </a:p>
          <a:p>
            <a:r>
              <a:rPr lang="en-US" altLang="ko-KR" dirty="0" smtClean="0"/>
              <a:t>8. Login &amp; Logout</a:t>
            </a:r>
          </a:p>
          <a:p>
            <a:r>
              <a:rPr lang="en-US" altLang="ko-KR" dirty="0" smtClean="0"/>
              <a:t>9. Protected Requests &amp;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Guard</a:t>
            </a:r>
          </a:p>
          <a:p>
            <a:r>
              <a:rPr lang="en-US" altLang="ko-KR" dirty="0" smtClean="0"/>
              <a:t>10. App Deployment to </a:t>
            </a:r>
            <a:r>
              <a:rPr lang="en-US" altLang="ko-KR" dirty="0" err="1" smtClean="0"/>
              <a:t>Heroku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Postman</a:t>
            </a:r>
            <a:r>
              <a:rPr lang="ko-KR" altLang="en-US" dirty="0" smtClean="0"/>
              <a:t>으로 로그인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2723"/>
            <a:ext cx="6552728" cy="53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395536" y="2420888"/>
            <a:ext cx="2088232" cy="5496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V="1">
            <a:off x="395536" y="2420888"/>
            <a:ext cx="2880320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395536" y="2708920"/>
            <a:ext cx="2808312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395536" y="2726412"/>
            <a:ext cx="3384376" cy="9906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323528" y="3292358"/>
            <a:ext cx="2304256" cy="7127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6354198" y="1916832"/>
            <a:ext cx="1098122" cy="3277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5796136" y="3648711"/>
            <a:ext cx="1584176" cy="10764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3796148" y="1322723"/>
            <a:ext cx="631836" cy="6661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81226" y="1124744"/>
            <a:ext cx="165782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(1) </a:t>
            </a:r>
            <a:r>
              <a:rPr lang="ko-KR" altLang="en-US" sz="1400" dirty="0" smtClean="0"/>
              <a:t>새로운 탭 열</a:t>
            </a:r>
            <a:r>
              <a:rPr lang="ko-KR" altLang="en-US" sz="1400" dirty="0"/>
              <a:t>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4273351"/>
            <a:ext cx="223375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(2) </a:t>
            </a:r>
            <a:r>
              <a:rPr lang="ko-KR" altLang="en-US" sz="1400" dirty="0" smtClean="0"/>
              <a:t>위 주소로 </a:t>
            </a:r>
            <a:r>
              <a:rPr lang="en-US" altLang="ko-KR" sz="1400" dirty="0" smtClean="0"/>
              <a:t>POST </a:t>
            </a:r>
            <a:r>
              <a:rPr lang="ko-KR" altLang="en-US" sz="1400" dirty="0" smtClean="0"/>
              <a:t>선택</a:t>
            </a:r>
            <a:endParaRPr lang="en-US" altLang="ko-KR" sz="1400" dirty="0" smtClean="0"/>
          </a:p>
          <a:p>
            <a:r>
              <a:rPr lang="en-US" altLang="ko-KR" sz="1400" dirty="0" smtClean="0"/>
              <a:t>Headers </a:t>
            </a:r>
            <a:r>
              <a:rPr lang="ko-KR" altLang="en-US" sz="1400" dirty="0" smtClean="0"/>
              <a:t>정보 입력</a:t>
            </a:r>
            <a:endParaRPr lang="en-US" altLang="ko-KR" sz="1400" dirty="0" smtClean="0"/>
          </a:p>
          <a:p>
            <a:r>
              <a:rPr lang="en-US" altLang="ko-KR" sz="1400" dirty="0" smtClean="0"/>
              <a:t>Body/raw </a:t>
            </a:r>
            <a:r>
              <a:rPr lang="ko-KR" altLang="en-US" sz="1400" dirty="0" smtClean="0"/>
              <a:t>로 </a:t>
            </a:r>
            <a:endParaRPr lang="en-US" altLang="ko-KR" sz="1400" dirty="0" smtClean="0"/>
          </a:p>
          <a:p>
            <a:r>
              <a:rPr lang="en-US" altLang="ko-KR" sz="1400" dirty="0" smtClean="0"/>
              <a:t>username/password </a:t>
            </a:r>
            <a:r>
              <a:rPr lang="ko-KR" altLang="en-US" sz="1400" dirty="0" smtClean="0"/>
              <a:t>입력</a:t>
            </a:r>
            <a:endParaRPr lang="ko-KR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452320" y="1772816"/>
            <a:ext cx="861133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(3) Send</a:t>
            </a:r>
            <a:endParaRPr lang="ko-KR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452320" y="3409255"/>
            <a:ext cx="1566454" cy="160043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(4) </a:t>
            </a:r>
            <a:r>
              <a:rPr lang="ko-KR" altLang="en-US" sz="1400" dirty="0" smtClean="0"/>
              <a:t>서버의 응답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토큰이 생성되어</a:t>
            </a:r>
            <a:endParaRPr lang="en-US" altLang="ko-KR" sz="1400" dirty="0" smtClean="0"/>
          </a:p>
          <a:p>
            <a:r>
              <a:rPr lang="ko-KR" altLang="en-US" sz="1400" dirty="0" smtClean="0"/>
              <a:t>발급받았음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사용자 정보 받음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패스워드 제외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1343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특정 루트 보호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특정 루트는 로그인 이후에만 사용 가능하도록 보호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프로필 </a:t>
            </a:r>
            <a:r>
              <a:rPr lang="ko-KR" altLang="en-US" dirty="0" smtClean="0"/>
              <a:t>루트는 </a:t>
            </a:r>
            <a:r>
              <a:rPr lang="ko-KR" altLang="en-US" dirty="0" smtClean="0"/>
              <a:t>토큰을 이용하여 접근하도록 설정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http://localhost:3000/users/profile </a:t>
            </a:r>
          </a:p>
          <a:p>
            <a:pPr lvl="1"/>
            <a:r>
              <a:rPr lang="ko-KR" altLang="en-US" dirty="0" smtClean="0"/>
              <a:t>로그인 안된 </a:t>
            </a:r>
            <a:r>
              <a:rPr lang="ko-KR" altLang="en-US" dirty="0" smtClean="0"/>
              <a:t>상태에서는</a:t>
            </a:r>
            <a:r>
              <a:rPr lang="en-US" altLang="ko-KR" dirty="0" smtClean="0"/>
              <a:t>(</a:t>
            </a:r>
            <a:r>
              <a:rPr lang="ko-KR" altLang="en-US" dirty="0" smtClean="0"/>
              <a:t>토큰이 없으면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 smtClean="0"/>
              <a:t>접근 금지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routes/users.js </a:t>
            </a:r>
            <a:r>
              <a:rPr lang="ko-KR" altLang="en-US" dirty="0"/>
              <a:t>파일에서 </a:t>
            </a:r>
            <a:r>
              <a:rPr lang="ko-KR" altLang="en-US" dirty="0" smtClean="0"/>
              <a:t>프로필 보기 부분을 </a:t>
            </a:r>
            <a:r>
              <a:rPr lang="ko-KR" altLang="en-US" dirty="0"/>
              <a:t>수정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3608" y="3933056"/>
            <a:ext cx="684076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ko-KR" sz="1600" dirty="0"/>
              <a:t>// Profile</a:t>
            </a:r>
          </a:p>
          <a:p>
            <a:r>
              <a:rPr lang="en-US" altLang="ko-KR" sz="1600" dirty="0" err="1"/>
              <a:t>router.get</a:t>
            </a:r>
            <a:r>
              <a:rPr lang="en-US" altLang="ko-KR" sz="1600" dirty="0"/>
              <a:t>('/profile', </a:t>
            </a:r>
            <a:r>
              <a:rPr lang="en-US" altLang="ko-KR" sz="1600" dirty="0" err="1"/>
              <a:t>passport.authenticate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jwt</a:t>
            </a:r>
            <a:r>
              <a:rPr lang="en-US" altLang="ko-KR" sz="1600" dirty="0"/>
              <a:t>', {</a:t>
            </a:r>
            <a:r>
              <a:rPr lang="en-US" altLang="ko-KR" sz="1600" dirty="0" err="1"/>
              <a:t>session:false</a:t>
            </a:r>
            <a:r>
              <a:rPr lang="en-US" altLang="ko-KR" sz="1600" dirty="0"/>
              <a:t>}), (</a:t>
            </a:r>
            <a:r>
              <a:rPr lang="en-US" altLang="ko-KR" sz="1600" dirty="0" err="1"/>
              <a:t>req</a:t>
            </a:r>
            <a:r>
              <a:rPr lang="en-US" altLang="ko-KR" sz="1600" dirty="0"/>
              <a:t>, res, next) =&gt; {</a:t>
            </a:r>
          </a:p>
          <a:p>
            <a:r>
              <a:rPr lang="en-US" altLang="ko-KR" sz="1600" dirty="0"/>
              <a:t>  </a:t>
            </a:r>
            <a:r>
              <a:rPr lang="en-US" altLang="ko-KR" sz="1600" dirty="0" err="1"/>
              <a:t>res.json</a:t>
            </a:r>
            <a:r>
              <a:rPr lang="en-US" altLang="ko-KR" sz="1600" dirty="0"/>
              <a:t>({user: </a:t>
            </a:r>
            <a:r>
              <a:rPr lang="en-US" altLang="ko-KR" sz="1600" dirty="0" err="1"/>
              <a:t>req.user</a:t>
            </a:r>
            <a:r>
              <a:rPr lang="en-US" altLang="ko-KR" sz="1600" dirty="0"/>
              <a:t>});</a:t>
            </a:r>
          </a:p>
          <a:p>
            <a:r>
              <a:rPr lang="en-US" altLang="ko-KR" sz="1600" dirty="0"/>
              <a:t>});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6470" y="5445224"/>
            <a:ext cx="2507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토큰인증 된 경우에만 </a:t>
            </a:r>
            <a:endParaRPr lang="en-US" altLang="ko-KR" dirty="0" smtClean="0"/>
          </a:p>
          <a:p>
            <a:r>
              <a:rPr lang="ko-KR" altLang="en-US" dirty="0" smtClean="0"/>
              <a:t>서버가 </a:t>
            </a:r>
            <a:r>
              <a:rPr lang="ko-KR" altLang="en-US" dirty="0" smtClean="0"/>
              <a:t>응답한 </a:t>
            </a:r>
            <a:r>
              <a:rPr lang="en-US" altLang="ko-KR" dirty="0" smtClean="0"/>
              <a:t>user </a:t>
            </a:r>
            <a:endParaRPr lang="en-US" altLang="ko-KR" dirty="0" smtClean="0"/>
          </a:p>
          <a:p>
            <a:r>
              <a:rPr lang="ko-KR" altLang="en-US" dirty="0" smtClean="0"/>
              <a:t>데이터를 보여줌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738584"/>
            <a:ext cx="4140460" cy="185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53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Postman</a:t>
            </a:r>
            <a:r>
              <a:rPr lang="ko-KR" altLang="en-US" dirty="0" smtClean="0"/>
              <a:t>을 이용한 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7475"/>
            <a:ext cx="6300192" cy="507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91683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앞의 로그인 결과에서 </a:t>
            </a:r>
            <a:endParaRPr lang="en-US" altLang="ko-KR" sz="1400" dirty="0" smtClean="0"/>
          </a:p>
          <a:p>
            <a:r>
              <a:rPr lang="en-US" altLang="ko-KR" sz="1400" dirty="0" smtClean="0"/>
              <a:t>Token </a:t>
            </a:r>
            <a:r>
              <a:rPr lang="ko-KR" altLang="en-US" sz="1400" dirty="0" smtClean="0"/>
              <a:t>부분을 복사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7535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Postman</a:t>
            </a:r>
            <a:r>
              <a:rPr lang="ko-KR" altLang="en-US" dirty="0"/>
              <a:t>을 이용한 테스트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5"/>
            <a:ext cx="6327254" cy="50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1259632" y="2420888"/>
            <a:ext cx="3024336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1259632" y="2492896"/>
            <a:ext cx="3744416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1259632" y="2708920"/>
            <a:ext cx="3528392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1259632" y="3140968"/>
            <a:ext cx="3456384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1259632" y="3140968"/>
            <a:ext cx="439248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5" y="4077072"/>
            <a:ext cx="1925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(3) Headers</a:t>
            </a:r>
            <a:r>
              <a:rPr lang="ko-KR" altLang="en-US" sz="1400" dirty="0" smtClean="0"/>
              <a:t>의 </a:t>
            </a:r>
            <a:endParaRPr lang="en-US" altLang="ko-KR" sz="1400" dirty="0" smtClean="0"/>
          </a:p>
          <a:p>
            <a:r>
              <a:rPr lang="en-US" altLang="ko-KR" sz="1400" dirty="0" smtClean="0"/>
              <a:t>Authorization </a:t>
            </a:r>
            <a:r>
              <a:rPr lang="ko-KR" altLang="en-US" sz="1400" dirty="0" smtClean="0"/>
              <a:t>값에 </a:t>
            </a:r>
            <a:endParaRPr lang="en-US" altLang="ko-KR" sz="1400" dirty="0" smtClean="0"/>
          </a:p>
          <a:p>
            <a:r>
              <a:rPr lang="ko-KR" altLang="en-US" sz="1400" dirty="0" smtClean="0"/>
              <a:t>앞에서 복사한 토큰을</a:t>
            </a:r>
            <a:endParaRPr lang="en-US" altLang="ko-KR" sz="1400" dirty="0" smtClean="0"/>
          </a:p>
          <a:p>
            <a:r>
              <a:rPr lang="ko-KR" altLang="en-US" sz="1400" dirty="0" err="1" smtClean="0"/>
              <a:t>붙여넣기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1916832"/>
            <a:ext cx="14157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(1) GET</a:t>
            </a:r>
          </a:p>
          <a:p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(2) </a:t>
            </a:r>
            <a:r>
              <a:rPr lang="ko-KR" altLang="en-US" sz="1400" dirty="0" smtClean="0"/>
              <a:t>프로필 주소</a:t>
            </a:r>
            <a:endParaRPr lang="ko-KR" altLang="en-US" sz="1400" dirty="0"/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7956376" y="2564904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71307" y="350100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(4) Send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1282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Postman</a:t>
            </a:r>
            <a:r>
              <a:rPr lang="ko-KR" altLang="en-US" dirty="0"/>
              <a:t>을 이용한 테스트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372698" cy="444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5733256"/>
            <a:ext cx="366959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토큰으로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로그인 성공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1964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할 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인증에 대한 개념 소개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패스포트 </a:t>
            </a:r>
            <a:r>
              <a:rPr lang="ko-KR" altLang="en-US" dirty="0" smtClean="0"/>
              <a:t>로그인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특정 루트 보호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토큰 인증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767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초기인증</a:t>
            </a:r>
            <a:r>
              <a:rPr lang="en-US" altLang="ko-KR" dirty="0" smtClean="0"/>
              <a:t> vs. </a:t>
            </a:r>
            <a:r>
              <a:rPr lang="ko-KR" altLang="en-US" dirty="0" smtClean="0"/>
              <a:t>인증유지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초기인증</a:t>
            </a:r>
            <a:r>
              <a:rPr lang="en-US" altLang="ko-KR" dirty="0" smtClean="0"/>
              <a:t>(initial</a:t>
            </a:r>
            <a:r>
              <a:rPr lang="ko-KR" altLang="en-US" dirty="0" smtClean="0"/>
              <a:t> </a:t>
            </a:r>
            <a:r>
              <a:rPr lang="en-US" altLang="ko-KR" dirty="0" smtClean="0"/>
              <a:t>login)</a:t>
            </a:r>
            <a:r>
              <a:rPr lang="ko-KR" altLang="en-US" dirty="0" smtClean="0"/>
              <a:t>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처음 접속시의 사용자 신분 인증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ID/pass, </a:t>
            </a:r>
            <a:r>
              <a:rPr lang="ko-KR" altLang="en-US" dirty="0" smtClean="0"/>
              <a:t>인증서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고유주소</a:t>
            </a:r>
            <a:r>
              <a:rPr lang="en-US" altLang="ko-KR" dirty="0" smtClean="0"/>
              <a:t>, Biometrics, </a:t>
            </a:r>
            <a:r>
              <a:rPr lang="ko-KR" altLang="en-US" dirty="0" err="1" smtClean="0"/>
              <a:t>멀티팩터</a:t>
            </a:r>
            <a:r>
              <a:rPr lang="ko-KR" altLang="en-US" dirty="0" smtClean="0"/>
              <a:t> 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엄밀한 인증 절차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 계정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확인 필요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인증유지</a:t>
            </a:r>
            <a:r>
              <a:rPr lang="en-US" altLang="ko-KR" dirty="0" smtClean="0"/>
              <a:t>(k</a:t>
            </a:r>
            <a:r>
              <a:rPr lang="en-US" altLang="ko-KR" dirty="0" smtClean="0"/>
              <a:t>eeping </a:t>
            </a:r>
            <a:r>
              <a:rPr lang="en-US" altLang="ko-KR" dirty="0" smtClean="0"/>
              <a:t>logged in</a:t>
            </a:r>
            <a:r>
              <a:rPr lang="en-US" altLang="ko-KR" dirty="0" smtClean="0"/>
              <a:t>)</a:t>
            </a:r>
            <a:r>
              <a:rPr lang="ko-KR" altLang="en-US" dirty="0" smtClean="0"/>
              <a:t>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초기 인증 완료된 사용자의 인증상태를 유지하는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쿠키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토큰 등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무상태</a:t>
            </a:r>
            <a:r>
              <a:rPr lang="ko-KR" altLang="en-US" dirty="0" smtClean="0"/>
              <a:t> 서비스 </a:t>
            </a:r>
            <a:r>
              <a:rPr lang="en-US" altLang="ko-KR" dirty="0" smtClean="0"/>
              <a:t>(stateless service) </a:t>
            </a:r>
            <a:r>
              <a:rPr lang="ko-KR" altLang="en-US" dirty="0" smtClean="0"/>
              <a:t>요구 </a:t>
            </a:r>
            <a:endParaRPr lang="en-US" altLang="ko-KR" dirty="0" smtClean="0"/>
          </a:p>
          <a:p>
            <a:pPr lvl="1"/>
            <a:r>
              <a:rPr lang="ko-KR" altLang="en-US" dirty="0"/>
              <a:t>사용자 계정 </a:t>
            </a:r>
            <a:r>
              <a:rPr lang="en-US" altLang="ko-KR" dirty="0"/>
              <a:t>DB </a:t>
            </a:r>
            <a:r>
              <a:rPr lang="ko-KR" altLang="en-US" dirty="0" smtClean="0"/>
              <a:t>확인 </a:t>
            </a:r>
            <a:r>
              <a:rPr lang="ko-KR" altLang="en-US" dirty="0" err="1" smtClean="0"/>
              <a:t>필요없는</a:t>
            </a:r>
            <a:r>
              <a:rPr lang="ko-KR" altLang="en-US" dirty="0" smtClean="0"/>
              <a:t>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많은 사용자를 위한 </a:t>
            </a:r>
            <a:r>
              <a:rPr lang="ko-KR" altLang="en-US" dirty="0" err="1" smtClean="0"/>
              <a:t>확장성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효율성이 있는 기술 필요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Passport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패스포트란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Node.js</a:t>
            </a:r>
            <a:r>
              <a:rPr lang="ko-KR" altLang="en-US" dirty="0" smtClean="0"/>
              <a:t>를 위한 인증 </a:t>
            </a:r>
            <a:r>
              <a:rPr lang="ko-KR" altLang="en-US" dirty="0" err="1" smtClean="0"/>
              <a:t>미들웨어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http://passportjs.org/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다양한 인증정책</a:t>
            </a:r>
            <a:r>
              <a:rPr lang="en-US" altLang="ko-KR" dirty="0" smtClean="0"/>
              <a:t>(strategy)</a:t>
            </a:r>
            <a:r>
              <a:rPr lang="ko-KR" altLang="en-US" dirty="0" smtClean="0"/>
              <a:t> 적용 가능</a:t>
            </a:r>
            <a:endParaRPr lang="en-US" altLang="ko-KR" dirty="0"/>
          </a:p>
          <a:p>
            <a:pPr marL="365760" lvl="1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0" y="3140968"/>
            <a:ext cx="7236296" cy="30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73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Passport Strategy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300</a:t>
            </a:r>
            <a:r>
              <a:rPr lang="ko-KR" altLang="en-US" dirty="0" smtClean="0"/>
              <a:t>개 이상의 인증 정책</a:t>
            </a:r>
            <a:r>
              <a:rPr lang="en-US" altLang="ko-KR" dirty="0" smtClean="0"/>
              <a:t>(Strategy)</a:t>
            </a:r>
          </a:p>
          <a:p>
            <a:pPr lvl="1"/>
            <a:r>
              <a:rPr lang="ko-KR" altLang="en-US" dirty="0" smtClean="0"/>
              <a:t>로컬인증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페이스북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트위터</a:t>
            </a:r>
            <a:r>
              <a:rPr lang="ko-KR" altLang="en-US" dirty="0" smtClean="0"/>
              <a:t> 인증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인증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OAuth </a:t>
            </a:r>
            <a:r>
              <a:rPr lang="ko-KR" altLang="en-US" dirty="0" smtClean="0"/>
              <a:t>인증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1" y="3051110"/>
            <a:ext cx="750903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8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OAuth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OAuth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/>
              <a:t>OAuth = Authentication + Authorization</a:t>
            </a:r>
          </a:p>
          <a:p>
            <a:pPr lvl="1"/>
            <a:r>
              <a:rPr lang="ko-KR" altLang="en-US" dirty="0"/>
              <a:t>인증</a:t>
            </a:r>
            <a:r>
              <a:rPr lang="en-US" altLang="ko-KR" dirty="0"/>
              <a:t> </a:t>
            </a:r>
            <a:r>
              <a:rPr lang="ko-KR" altLang="en-US" dirty="0"/>
              <a:t>및 권한관리 프레임워크</a:t>
            </a:r>
            <a:endParaRPr lang="en-US" altLang="ko-KR" dirty="0"/>
          </a:p>
          <a:p>
            <a:pPr lvl="1"/>
            <a:r>
              <a:rPr lang="en-US" altLang="ko-KR" dirty="0" smtClean="0"/>
              <a:t>https</a:t>
            </a:r>
            <a:r>
              <a:rPr lang="en-US" altLang="ko-KR" dirty="0"/>
              <a:t>://oauth.net/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66535"/>
            <a:ext cx="7128792" cy="33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Auth 2.0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1752066" cy="17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7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JSON Web Token (JWT)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JWT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토큰 인증을 위한 표준 기술 </a:t>
            </a:r>
            <a:endParaRPr lang="en-US" altLang="ko-KR" dirty="0" smtClean="0"/>
          </a:p>
          <a:p>
            <a:pPr lvl="1"/>
            <a:r>
              <a:rPr lang="en-US" altLang="ko-KR" dirty="0"/>
              <a:t>https://jwt.io/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AutoShape 2" descr="Token Based Authenticati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72961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3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JSON Web Token (JWT)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JWT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open</a:t>
            </a:r>
            <a:r>
              <a:rPr lang="en-US" altLang="ko-KR" dirty="0"/>
              <a:t>, industry standard </a:t>
            </a:r>
            <a:r>
              <a:rPr lang="en-US" altLang="ko-KR" b="1" dirty="0">
                <a:hlinkClick r:id="rId2"/>
              </a:rPr>
              <a:t>RFC 7519</a:t>
            </a:r>
            <a:r>
              <a:rPr lang="en-US" altLang="ko-KR" dirty="0"/>
              <a:t> method for representing claims securely between two parties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compact and self-contained way for securely transmitting information between parties as a JSON object.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This </a:t>
            </a:r>
            <a:r>
              <a:rPr lang="en-US" altLang="ko-KR" dirty="0"/>
              <a:t>information can be verified and trusted because it is digitally signed.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JWTs </a:t>
            </a:r>
            <a:r>
              <a:rPr lang="en-US" altLang="ko-KR" dirty="0"/>
              <a:t>can be signed using a secret (with the </a:t>
            </a:r>
            <a:r>
              <a:rPr lang="en-US" altLang="ko-KR" b="1" dirty="0"/>
              <a:t>HMAC</a:t>
            </a:r>
            <a:r>
              <a:rPr lang="en-US" altLang="ko-KR" dirty="0"/>
              <a:t> algorithm) or a public/private key pair using </a:t>
            </a:r>
            <a:r>
              <a:rPr lang="en-US" altLang="ko-KR" b="1" dirty="0"/>
              <a:t>RSA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5" name="AutoShape 2" descr="Token Based Authenticati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464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21162</TotalTime>
  <Words>1073</Words>
  <Application>Microsoft Office PowerPoint</Application>
  <PresentationFormat>화면 슬라이드 쇼(4:3)</PresentationFormat>
  <Paragraphs>277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가을</vt:lpstr>
      <vt:lpstr>PowerPoint 프레젠테이션</vt:lpstr>
      <vt:lpstr>목차</vt:lpstr>
      <vt:lpstr>이번 장에서 할 일</vt:lpstr>
      <vt:lpstr>초기인증 vs. 인증유지 </vt:lpstr>
      <vt:lpstr>Passport</vt:lpstr>
      <vt:lpstr>Passport Strategy</vt:lpstr>
      <vt:lpstr>OAuth</vt:lpstr>
      <vt:lpstr>JSON Web Token (JWT)</vt:lpstr>
      <vt:lpstr>JSON Web Token (JWT)</vt:lpstr>
      <vt:lpstr>JSON Web Token (JWT)</vt:lpstr>
      <vt:lpstr>JSON Web Token (JWT)</vt:lpstr>
      <vt:lpstr>패스포트 로그인 적용  </vt:lpstr>
      <vt:lpstr>패스포트 로그인 적용 </vt:lpstr>
      <vt:lpstr>config/passport.js 파일 작성 </vt:lpstr>
      <vt:lpstr>토큰 전송</vt:lpstr>
      <vt:lpstr>패스포트 로그인 </vt:lpstr>
      <vt:lpstr>인증(/authenticate) 기능 추가</vt:lpstr>
      <vt:lpstr>인증(/authenticate) 기능 추가</vt:lpstr>
      <vt:lpstr>models/user.js에 comparePassword 함수 추가 </vt:lpstr>
      <vt:lpstr>Postman으로 로그인 테스트</vt:lpstr>
      <vt:lpstr>특정 루트 보호</vt:lpstr>
      <vt:lpstr>Postman을 이용한 테스트 </vt:lpstr>
      <vt:lpstr>Postman을 이용한 테스트 </vt:lpstr>
      <vt:lpstr>Postman을 이용한 테스트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785</cp:revision>
  <dcterms:created xsi:type="dcterms:W3CDTF">2011-08-27T14:53:28Z</dcterms:created>
  <dcterms:modified xsi:type="dcterms:W3CDTF">2017-09-08T10:00:17Z</dcterms:modified>
</cp:coreProperties>
</file>