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5" r:id="rId4"/>
    <p:sldId id="276" r:id="rId5"/>
    <p:sldId id="271" r:id="rId6"/>
    <p:sldId id="294" r:id="rId7"/>
    <p:sldId id="293" r:id="rId8"/>
    <p:sldId id="302" r:id="rId9"/>
    <p:sldId id="295" r:id="rId10"/>
    <p:sldId id="297" r:id="rId11"/>
    <p:sldId id="277" r:id="rId12"/>
    <p:sldId id="283" r:id="rId13"/>
    <p:sldId id="278" r:id="rId14"/>
    <p:sldId id="285" r:id="rId15"/>
    <p:sldId id="279" r:id="rId16"/>
    <p:sldId id="286" r:id="rId17"/>
    <p:sldId id="296" r:id="rId18"/>
    <p:sldId id="280" r:id="rId19"/>
    <p:sldId id="281" r:id="rId20"/>
    <p:sldId id="287" r:id="rId21"/>
    <p:sldId id="298" r:id="rId22"/>
    <p:sldId id="299" r:id="rId23"/>
    <p:sldId id="300" r:id="rId24"/>
    <p:sldId id="272" r:id="rId25"/>
    <p:sldId id="301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한지예" initials="한" lastIdx="2" clrIdx="0">
    <p:extLst>
      <p:ext uri="{19B8F6BF-5375-455C-9EA6-DF929625EA0E}">
        <p15:presenceInfo xmlns:p15="http://schemas.microsoft.com/office/powerpoint/2012/main" userId="한지예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402686-BD2F-4395-9C3F-C5F1B3D5E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F314CB-8E17-4DA9-8A42-827540835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4F7D8D-F02F-44B9-B988-C2D87BD9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9388E9-B34E-4A2A-9F12-472E3BD8D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074603-3262-47FB-A0D0-79EC6BF6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84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B234D1-A82E-4FAD-A5C6-612415A3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D81422-5960-4587-A2E9-495244259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B7CAAB-81CF-4076-A3F1-9AC4EF01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2BCAC0-EDC4-4E6E-9454-1980ADAF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42C23C-6724-416B-BFC3-C3328876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42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A780400-AC5F-4B0A-A6B4-16A882F46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EF67A4-621B-495A-BA1F-ED8F28DD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B15596-14CF-4DC5-BFAA-EC3F3381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6A663D-08B0-4991-BB00-1E21FD04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5FC9C5-1B76-4B9D-A0AC-7DE70BD1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24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DAD2C8-F39A-4CFD-839D-E779A662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692A83-3D49-42E3-A857-1E1C75EC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1068BC-DB62-4AE4-A9F3-565BAEE5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42A4B5-6B14-4A01-A023-AE11DF5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344943-D88E-4686-B0CE-D3DE78EE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2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D51DD8-763F-4C2E-9F53-CBE1212E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0B0913-E116-426D-982D-7F6FD09F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0006A9-14DB-4B32-86CE-D91F784E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DCF417-13E1-4C39-8E73-2B372074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C07A0A-1FED-4093-9156-87CA38E1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26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CB76D6-3664-40C4-BD86-76E01F1F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A593D4-A63C-4524-BC18-D3F74753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497E1B7-998F-4918-BF9B-589244F33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80165E-1A42-4298-867F-9D62B863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0F1DC9C-00EC-4D1A-AC90-B70770D2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FB50F8-91CE-45DA-A13D-B1164A5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39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0A1029-CB7F-4EE4-A8D4-1425A19B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CEAEE46-E202-4D07-BC7C-B97D909A3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19D6B69-AA54-4FE9-AA68-F48EE3C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3773E4B-4D0E-4A1F-A04B-269BB2727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AAC1E4C-C210-4AAF-95D9-9516CDA77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BF799AE-074B-4636-9B41-811E4B3D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6041440-EC6C-4806-A6FD-322A2604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B7DD689-16D4-45F0-BEB9-E8A46C67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6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3E45CA-FCC3-4002-AAF1-CF16579CB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156CD2D-52FD-424A-A5BF-590712F2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71B7CA-BCC4-4004-92CE-D2CAC6DC9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B059B7D-BF3A-4BBD-9CC0-484C1351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26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020F1B-B7C3-4521-A914-ABA7FF0C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B18EBE9-08DC-4576-A0E9-7F0B2AD8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E1FDC4-E893-4FEB-926A-D97E35B9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7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5BF13F-2983-4BBF-B756-054C6026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E918F9-FDF0-400A-9A7D-E962A093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5A18D1-8364-40F4-B926-8D7D9DF91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06C8101-D000-4682-B29E-A576AE6D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67DF5C-7211-4518-B9AD-D7D2050F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DB2211-945D-47FA-BE8D-DC5AE4D1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21E97F-B76E-4FB5-93E8-BC3DE4A6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AE978E-FFA6-4320-8E18-3D475704D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A2A12F0-54D9-417E-8C05-CDF99DCA9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12900C-EE85-471C-9B59-C23357CE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FE2B3C-7BDB-4C41-999F-F146AA99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297D518-780A-4A66-B844-DD4E7C4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88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DB73E1B-06CC-4BB3-82A8-010F0A97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C20C6C-1258-4E74-8EE0-B144B781C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83473-8B40-47C1-B09C-29B80F6E6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2980-83F8-4703-B71F-11526FF00CD9}" type="datetimeFigureOut">
              <a:rPr lang="ko-KR" altLang="en-US" smtClean="0"/>
              <a:t>2019-12-13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60B6BB-70E8-4888-B113-D0C00F6DF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0C3CEF-78E3-4A27-8451-BAAF44A1A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23700-09E1-433F-BE09-F66934F57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yooga-host.herokuapp.com/" TargetMode="Externa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4647639" y="1986193"/>
            <a:ext cx="3127965" cy="0"/>
          </a:xfrm>
          <a:prstGeom prst="line">
            <a:avLst/>
          </a:prstGeom>
          <a:ln w="34925">
            <a:solidFill>
              <a:srgbClr val="FAA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/>
          <p:cNvCxnSpPr/>
          <p:nvPr/>
        </p:nvCxnSpPr>
        <p:spPr>
          <a:xfrm>
            <a:off x="4642615" y="4711106"/>
            <a:ext cx="3127965" cy="0"/>
          </a:xfrm>
          <a:prstGeom prst="line">
            <a:avLst/>
          </a:prstGeom>
          <a:ln w="34925">
            <a:solidFill>
              <a:srgbClr val="FAA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4654807" y="1972389"/>
            <a:ext cx="1" cy="2752522"/>
          </a:xfrm>
          <a:prstGeom prst="line">
            <a:avLst/>
          </a:prstGeom>
          <a:ln w="34925">
            <a:solidFill>
              <a:srgbClr val="FAA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756621" y="1972389"/>
            <a:ext cx="2" cy="2752522"/>
          </a:xfrm>
          <a:prstGeom prst="line">
            <a:avLst/>
          </a:prstGeom>
          <a:ln w="34925">
            <a:solidFill>
              <a:srgbClr val="FAAB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654807" y="2012232"/>
            <a:ext cx="3101814" cy="2734785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4631" y="2759714"/>
            <a:ext cx="1782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AAB0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유가네</a:t>
            </a:r>
            <a:endParaRPr lang="ko-KR" altLang="en-US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AAB0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액자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687366" y="83680"/>
            <a:ext cx="1010669" cy="1043784"/>
            <a:chOff x="5590314" y="981751"/>
            <a:chExt cx="1010669" cy="1043784"/>
          </a:xfrm>
        </p:grpSpPr>
        <p:sp>
          <p:nvSpPr>
            <p:cNvPr id="18" name="오각형 17"/>
            <p:cNvSpPr/>
            <p:nvPr/>
          </p:nvSpPr>
          <p:spPr>
            <a:xfrm rot="5400000">
              <a:off x="5570461" y="1020133"/>
              <a:ext cx="1043784" cy="967020"/>
            </a:xfrm>
            <a:prstGeom prst="homePlate">
              <a:avLst>
                <a:gd name="adj" fmla="val 24776"/>
              </a:avLst>
            </a:prstGeom>
            <a:solidFill>
              <a:srgbClr val="FAAB01"/>
            </a:solidFill>
            <a:ln w="28575">
              <a:solidFill>
                <a:srgbClr val="FAA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"/>
            <p:cNvSpPr/>
            <p:nvPr/>
          </p:nvSpPr>
          <p:spPr>
            <a:xfrm>
              <a:off x="5590314" y="1248299"/>
              <a:ext cx="1010669" cy="33855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tr-TR" sz="1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 rot="10800000">
            <a:off x="5684070" y="5814216"/>
            <a:ext cx="1010669" cy="1043784"/>
            <a:chOff x="5590314" y="981751"/>
            <a:chExt cx="1010669" cy="1043784"/>
          </a:xfrm>
        </p:grpSpPr>
        <p:sp>
          <p:nvSpPr>
            <p:cNvPr id="21" name="오각형 20"/>
            <p:cNvSpPr/>
            <p:nvPr/>
          </p:nvSpPr>
          <p:spPr>
            <a:xfrm rot="5400000">
              <a:off x="5570461" y="1020133"/>
              <a:ext cx="1043784" cy="967020"/>
            </a:xfrm>
            <a:prstGeom prst="homePlate">
              <a:avLst>
                <a:gd name="adj" fmla="val 24776"/>
              </a:avLst>
            </a:prstGeom>
            <a:solidFill>
              <a:srgbClr val="FAAB01"/>
            </a:solidFill>
            <a:ln w="28575">
              <a:solidFill>
                <a:srgbClr val="FAA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1"/>
            <p:cNvSpPr/>
            <p:nvPr/>
          </p:nvSpPr>
          <p:spPr>
            <a:xfrm rot="10800000">
              <a:off x="5590314" y="1248299"/>
              <a:ext cx="1010669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tr-TR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Open Sans" panose="020B0606030504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15A29E8-57F4-4858-9DC6-52351853B4AC}"/>
              </a:ext>
            </a:extLst>
          </p:cNvPr>
          <p:cNvSpPr txBox="1"/>
          <p:nvPr/>
        </p:nvSpPr>
        <p:spPr>
          <a:xfrm>
            <a:off x="5122643" y="3778295"/>
            <a:ext cx="216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팀장</a:t>
            </a:r>
            <a:r>
              <a:rPr lang="en-US" altLang="ko-KR" sz="1200" dirty="0"/>
              <a:t>: </a:t>
            </a:r>
            <a:r>
              <a:rPr lang="ko-KR" altLang="en-US" sz="1200" dirty="0"/>
              <a:t>유현진</a:t>
            </a:r>
            <a:endParaRPr lang="en-US" altLang="ko-KR" sz="1200" dirty="0"/>
          </a:p>
          <a:p>
            <a:r>
              <a:rPr lang="ko-KR" altLang="en-US" sz="1200" dirty="0"/>
              <a:t>팀원</a:t>
            </a:r>
            <a:r>
              <a:rPr lang="en-US" altLang="ko-KR" sz="1200" dirty="0"/>
              <a:t>: </a:t>
            </a:r>
            <a:r>
              <a:rPr lang="ko-KR" altLang="en-US" sz="1200" dirty="0"/>
              <a:t>권현주</a:t>
            </a:r>
            <a:r>
              <a:rPr lang="en-US" altLang="ko-KR" sz="1200" dirty="0"/>
              <a:t>, </a:t>
            </a:r>
            <a:r>
              <a:rPr lang="ko-KR" altLang="en-US" sz="1200" dirty="0"/>
              <a:t>나지혜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한지예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06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3D72D-8A0F-4E04-B953-41906D0B0C50}"/>
              </a:ext>
            </a:extLst>
          </p:cNvPr>
          <p:cNvSpPr txBox="1"/>
          <p:nvPr/>
        </p:nvSpPr>
        <p:spPr>
          <a:xfrm>
            <a:off x="3910609" y="680130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사업자 페이지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3C3A789A-8D3F-4BA8-9794-BCC52C84DBD2}"/>
              </a:ext>
            </a:extLst>
          </p:cNvPr>
          <p:cNvSpPr/>
          <p:nvPr/>
        </p:nvSpPr>
        <p:spPr>
          <a:xfrm>
            <a:off x="3750251" y="3264152"/>
            <a:ext cx="1942047" cy="594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FBCB15-3FFF-4295-B619-39371AC79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39" y="1243251"/>
            <a:ext cx="2495550" cy="52305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671651B-8C58-4515-A43D-E61ABEBA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22" y="2708263"/>
            <a:ext cx="4878705" cy="1706137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E79FDEE4-1170-4A75-8F94-204F71E052B6}"/>
              </a:ext>
            </a:extLst>
          </p:cNvPr>
          <p:cNvSpPr/>
          <p:nvPr/>
        </p:nvSpPr>
        <p:spPr>
          <a:xfrm>
            <a:off x="6203822" y="2150413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인증서 발급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25D91-5FBE-498F-A3D2-DCA8F4540421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554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1FA17-2005-4D19-B395-D530D220BDCE}"/>
              </a:ext>
            </a:extLst>
          </p:cNvPr>
          <p:cNvSpPr txBox="1"/>
          <p:nvPr/>
        </p:nvSpPr>
        <p:spPr>
          <a:xfrm>
            <a:off x="4039120" y="608434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사업자 페이지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9C5B47-85A4-4D72-B819-3DA62B5EB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356" y="4337722"/>
            <a:ext cx="4932534" cy="6914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5B0521B-C5AE-41FB-A2CA-ABCEBB73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356" y="2432574"/>
            <a:ext cx="4467225" cy="1285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FCABD-EEFF-4636-95D5-BF15DBF60F1F}"/>
              </a:ext>
            </a:extLst>
          </p:cNvPr>
          <p:cNvSpPr txBox="1"/>
          <p:nvPr/>
        </p:nvSpPr>
        <p:spPr>
          <a:xfrm>
            <a:off x="6524356" y="3922707"/>
            <a:ext cx="2020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Dashboard.ts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A447C-9FF9-4DFA-961B-45D932B1995E}"/>
              </a:ext>
            </a:extLst>
          </p:cNvPr>
          <p:cNvSpPr txBox="1"/>
          <p:nvPr/>
        </p:nvSpPr>
        <p:spPr>
          <a:xfrm>
            <a:off x="6524355" y="1984195"/>
            <a:ext cx="232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Dashboard.html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0908579-CCA7-4C46-81C7-A5DCB32D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0" y="2141951"/>
            <a:ext cx="5467350" cy="3367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308EA-C2A3-400D-BAAB-F76D435D8A2D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022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1FA17-2005-4D19-B395-D530D220BDCE}"/>
              </a:ext>
            </a:extLst>
          </p:cNvPr>
          <p:cNvSpPr txBox="1"/>
          <p:nvPr/>
        </p:nvSpPr>
        <p:spPr>
          <a:xfrm>
            <a:off x="4064620" y="716584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사업자 페이지</a:t>
            </a: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DAEF52C4-616E-4EE8-A9F8-8F497D3C7969}"/>
              </a:ext>
            </a:extLst>
          </p:cNvPr>
          <p:cNvSpPr/>
          <p:nvPr/>
        </p:nvSpPr>
        <p:spPr>
          <a:xfrm>
            <a:off x="6424344" y="3209925"/>
            <a:ext cx="1207388" cy="8572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E7CFF0-4174-4F3A-8B58-AF4BB0264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" t="7193" r="80911" b="60833"/>
          <a:stretch/>
        </p:blipFill>
        <p:spPr>
          <a:xfrm>
            <a:off x="8757969" y="2542163"/>
            <a:ext cx="1100406" cy="219277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15B55C-77DF-4BD7-94AF-0517890FE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0" y="1954951"/>
            <a:ext cx="5467350" cy="3367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ABB9C4-4BFA-4067-8F12-19DBA75E4683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5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48696" y="6783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손님페이지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48C3DBB-B9E4-4E8F-BD05-4E099FD3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66" y="2095380"/>
            <a:ext cx="8391062" cy="3027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08C745-D379-41EA-81FA-A472EF397E82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29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94086" y="77795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손님페이지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EF6C53A-26A8-405E-8540-21CB6C8AF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66" y="2063770"/>
            <a:ext cx="4793520" cy="406241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5E82C0B-545E-426E-8D38-413C6EA0B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266" y="2614612"/>
            <a:ext cx="2771775" cy="1838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80523-68A7-413A-827B-5D5B3516C911}"/>
              </a:ext>
            </a:extLst>
          </p:cNvPr>
          <p:cNvSpPr txBox="1"/>
          <p:nvPr/>
        </p:nvSpPr>
        <p:spPr>
          <a:xfrm>
            <a:off x="1020065" y="1694438"/>
            <a:ext cx="35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userpage.html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9AA1E-F8BD-4880-B442-17BF8A184A0A}"/>
              </a:ext>
            </a:extLst>
          </p:cNvPr>
          <p:cNvSpPr txBox="1"/>
          <p:nvPr/>
        </p:nvSpPr>
        <p:spPr>
          <a:xfrm>
            <a:off x="7439266" y="2063770"/>
            <a:ext cx="373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userpage.ts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CFC8F-3F67-4542-A815-30C5847618EB}"/>
              </a:ext>
            </a:extLst>
          </p:cNvPr>
          <p:cNvSpPr txBox="1"/>
          <p:nvPr/>
        </p:nvSpPr>
        <p:spPr>
          <a:xfrm>
            <a:off x="71021" y="493276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962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9E26BB-E3C7-4714-BA08-3A08B4AF4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0" y="1973699"/>
            <a:ext cx="10991330" cy="38671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9BE155-A3B2-414D-9BDF-1D8F6C8640DE}"/>
              </a:ext>
            </a:extLst>
          </p:cNvPr>
          <p:cNvSpPr/>
          <p:nvPr/>
        </p:nvSpPr>
        <p:spPr>
          <a:xfrm>
            <a:off x="4065107" y="64781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손님페이지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C7B50-BFF3-458D-851B-105F53BD5D0E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057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9BE155-A3B2-414D-9BDF-1D8F6C8640DE}"/>
              </a:ext>
            </a:extLst>
          </p:cNvPr>
          <p:cNvSpPr/>
          <p:nvPr/>
        </p:nvSpPr>
        <p:spPr>
          <a:xfrm>
            <a:off x="3984085" y="62599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손님페이지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E6117DB-E78D-4AFC-BCC8-46293DE13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74" y="2888143"/>
            <a:ext cx="3629025" cy="9715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BF054A8-A140-46BE-ADC7-B3D34B77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973" y="2590800"/>
            <a:ext cx="5438775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532BAA-289A-436F-817E-011AC3F5F6A9}"/>
              </a:ext>
            </a:extLst>
          </p:cNvPr>
          <p:cNvSpPr txBox="1"/>
          <p:nvPr/>
        </p:nvSpPr>
        <p:spPr>
          <a:xfrm>
            <a:off x="1020066" y="2215522"/>
            <a:ext cx="12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List.html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2585B-A27E-4DE1-B656-329FF5E70797}"/>
              </a:ext>
            </a:extLst>
          </p:cNvPr>
          <p:cNvSpPr txBox="1"/>
          <p:nvPr/>
        </p:nvSpPr>
        <p:spPr>
          <a:xfrm>
            <a:off x="5677973" y="2041953"/>
            <a:ext cx="102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List.ts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4E50D-B34F-4D36-9A4B-4C9A51A809D7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237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9BE155-A3B2-414D-9BDF-1D8F6C8640DE}"/>
              </a:ext>
            </a:extLst>
          </p:cNvPr>
          <p:cNvSpPr/>
          <p:nvPr/>
        </p:nvSpPr>
        <p:spPr>
          <a:xfrm>
            <a:off x="3963529" y="63560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KoPub돋움체 Bold" panose="02020603020101020101" pitchFamily="18" charset="-127"/>
                <a:cs typeface="+mn-cs"/>
              </a:rPr>
              <a:t>손님페이지</a:t>
            </a:r>
            <a:endParaRPr kumimoji="0" lang="en-US" altLang="ko-KR" sz="1800" b="0" i="0" u="none" strike="noStrike" kern="1200" cap="none" spc="0" normalizeH="0" baseline="0" noProof="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맑은고딕"/>
              <a:ea typeface="KoPub돋움체 Bold" panose="02020603020101020101" pitchFamily="18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65BC3-EDEC-4058-82D6-5ABD78971501}"/>
              </a:ext>
            </a:extLst>
          </p:cNvPr>
          <p:cNvSpPr txBox="1"/>
          <p:nvPr/>
        </p:nvSpPr>
        <p:spPr>
          <a:xfrm>
            <a:off x="572020" y="2139132"/>
            <a:ext cx="196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userpage.html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41E62A1-2BA0-45EE-AC82-F451B1259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0" y="2837203"/>
            <a:ext cx="3974937" cy="20850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3A1F06-455E-41A1-B2EA-509DCD95214D}"/>
              </a:ext>
            </a:extLst>
          </p:cNvPr>
          <p:cNvSpPr txBox="1"/>
          <p:nvPr/>
        </p:nvSpPr>
        <p:spPr>
          <a:xfrm>
            <a:off x="6094245" y="1748190"/>
            <a:ext cx="245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Routes/reusers.js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C7B7EC8-0F54-4DFE-8C15-FDE675EF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20310"/>
            <a:ext cx="5048250" cy="138112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5D2BB53-A86B-4DA6-AC57-310F4EE5F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78281"/>
            <a:ext cx="4905375" cy="1752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F24D1-A7B5-46F7-A4C8-9DEB1C433408}"/>
              </a:ext>
            </a:extLst>
          </p:cNvPr>
          <p:cNvSpPr txBox="1"/>
          <p:nvPr/>
        </p:nvSpPr>
        <p:spPr>
          <a:xfrm>
            <a:off x="0" y="368471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34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FAC03FF-EF1F-4524-8E15-A79170B6B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178" y="1898483"/>
            <a:ext cx="6005513" cy="306103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2FB1D52-A344-4B2C-9C9C-B1B185A58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09" y="1694438"/>
            <a:ext cx="4895850" cy="4095750"/>
          </a:xfrm>
          <a:prstGeom prst="rect">
            <a:avLst/>
          </a:prstGeom>
        </p:spPr>
      </p:pic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4F84CC7E-77E9-4F65-8C52-30BEF3B3D43B}"/>
              </a:ext>
            </a:extLst>
          </p:cNvPr>
          <p:cNvSpPr/>
          <p:nvPr/>
        </p:nvSpPr>
        <p:spPr>
          <a:xfrm>
            <a:off x="4584582" y="2184232"/>
            <a:ext cx="1700463" cy="545432"/>
          </a:xfrm>
          <a:prstGeom prst="rightArrow">
            <a:avLst>
              <a:gd name="adj1" fmla="val 43333"/>
              <a:gd name="adj2" fmla="val 7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79013-575E-4D30-8D76-56FB15F40690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468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9BE155-A3B2-414D-9BDF-1D8F6C8640DE}"/>
              </a:ext>
            </a:extLst>
          </p:cNvPr>
          <p:cNvSpPr/>
          <p:nvPr/>
        </p:nvSpPr>
        <p:spPr>
          <a:xfrm>
            <a:off x="1020066" y="146360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사업자페이지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2F9BCD6-EDC6-4FE3-9134-DF2FB2CCC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8" y="2095380"/>
            <a:ext cx="4681537" cy="2889941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184DE701-93FC-4165-88F0-9BE90D997F70}"/>
              </a:ext>
            </a:extLst>
          </p:cNvPr>
          <p:cNvSpPr/>
          <p:nvPr/>
        </p:nvSpPr>
        <p:spPr>
          <a:xfrm>
            <a:off x="5464118" y="3054575"/>
            <a:ext cx="1409700" cy="9715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9936111-FA17-4C4C-8B98-0868412B6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300" y="2095379"/>
            <a:ext cx="4670482" cy="2889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72C10C-0E12-4EF3-BEE7-0C959DC3850B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601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AE09221-F207-4FDB-967C-E9648DBA025D}"/>
              </a:ext>
            </a:extLst>
          </p:cNvPr>
          <p:cNvSpPr/>
          <p:nvPr/>
        </p:nvSpPr>
        <p:spPr>
          <a:xfrm>
            <a:off x="3578848" y="1656327"/>
            <a:ext cx="4319544" cy="4504776"/>
          </a:xfrm>
          <a:prstGeom prst="rect">
            <a:avLst/>
          </a:prstGeom>
          <a:noFill/>
          <a:ln w="34925">
            <a:solidFill>
              <a:srgbClr val="FAA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3706A-C350-400C-87A5-DCA68B0FB134}"/>
              </a:ext>
            </a:extLst>
          </p:cNvPr>
          <p:cNvSpPr txBox="1"/>
          <p:nvPr/>
        </p:nvSpPr>
        <p:spPr>
          <a:xfrm>
            <a:off x="3578848" y="625633"/>
            <a:ext cx="381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THE </a:t>
            </a:r>
            <a:r>
              <a:rPr lang="en-US" altLang="ko-KR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C</a:t>
            </a:r>
            <a:r>
              <a:rPr lang="en-US" altLang="ko-KR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91F6F-AB2E-4CEF-BFF5-37A5D9B11C49}"/>
              </a:ext>
            </a:extLst>
          </p:cNvPr>
          <p:cNvSpPr txBox="1"/>
          <p:nvPr/>
        </p:nvSpPr>
        <p:spPr>
          <a:xfrm>
            <a:off x="3791547" y="3074200"/>
            <a:ext cx="318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03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설계 및 구축과정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9ABC-2F89-456D-916B-C6DD1D2DC05B}"/>
              </a:ext>
            </a:extLst>
          </p:cNvPr>
          <p:cNvSpPr txBox="1"/>
          <p:nvPr/>
        </p:nvSpPr>
        <p:spPr>
          <a:xfrm>
            <a:off x="3791547" y="3708302"/>
            <a:ext cx="382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04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성능분석 및 기대효과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5070B-5DD9-41D7-9306-B91DDB8D869C}"/>
              </a:ext>
            </a:extLst>
          </p:cNvPr>
          <p:cNvSpPr txBox="1"/>
          <p:nvPr/>
        </p:nvSpPr>
        <p:spPr>
          <a:xfrm>
            <a:off x="3791547" y="2430840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02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목적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액자 16">
            <a:extLst>
              <a:ext uri="{FF2B5EF4-FFF2-40B4-BE49-F238E27FC236}">
                <a16:creationId xmlns:a16="http://schemas.microsoft.com/office/drawing/2014/main" id="{59AC892E-CAFB-48E8-8CB2-38E2E82A09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8EB41-F7C0-40A4-9018-D429A4CD4709}"/>
              </a:ext>
            </a:extLst>
          </p:cNvPr>
          <p:cNvSpPr txBox="1"/>
          <p:nvPr/>
        </p:nvSpPr>
        <p:spPr>
          <a:xfrm>
            <a:off x="3795870" y="1860764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조원 편성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4B9EBD-CD15-421B-8A2C-EBF44EEA1298}"/>
              </a:ext>
            </a:extLst>
          </p:cNvPr>
          <p:cNvSpPr txBox="1"/>
          <p:nvPr/>
        </p:nvSpPr>
        <p:spPr>
          <a:xfrm>
            <a:off x="3812473" y="4906166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06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실습영상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E066E-3C97-4788-9D4E-0454F591BA98}"/>
              </a:ext>
            </a:extLst>
          </p:cNvPr>
          <p:cNvSpPr txBox="1"/>
          <p:nvPr/>
        </p:nvSpPr>
        <p:spPr>
          <a:xfrm>
            <a:off x="3812473" y="5499341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    Q&amp;A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FE5EB-EAD2-4C5B-9A82-934027D1EF69}"/>
              </a:ext>
            </a:extLst>
          </p:cNvPr>
          <p:cNvSpPr txBox="1"/>
          <p:nvPr/>
        </p:nvSpPr>
        <p:spPr>
          <a:xfrm>
            <a:off x="3812474" y="4321748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05  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향후계획</a:t>
            </a:r>
            <a:endParaRPr lang="en-US" altLang="ko-KR" sz="28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alpha val="6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897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09BE155-A3B2-414D-9BDF-1D8F6C8640DE}"/>
              </a:ext>
            </a:extLst>
          </p:cNvPr>
          <p:cNvSpPr/>
          <p:nvPr/>
        </p:nvSpPr>
        <p:spPr>
          <a:xfrm>
            <a:off x="1020066" y="146360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맑은고딕"/>
                <a:ea typeface="KoPub돋움체 Bold" panose="02020603020101020101" pitchFamily="18" charset="-127"/>
              </a:rPr>
              <a:t>사업자페이지</a:t>
            </a:r>
            <a:endParaRPr lang="en-US" altLang="ko-KR" dirty="0">
              <a:ln>
                <a:solidFill>
                  <a:schemeClr val="bg1">
                    <a:alpha val="0"/>
                  </a:schemeClr>
                </a:solidFill>
              </a:ln>
              <a:latin typeface="맑은고딕"/>
              <a:ea typeface="KoPub돋움체 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FCDA85-5B11-48A5-8467-1DA1B971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0" y="2215426"/>
            <a:ext cx="4047605" cy="111377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FA6A8E6-44C3-4211-89B1-166F48C4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5" y="3873311"/>
            <a:ext cx="5043826" cy="243384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AC6D4A7-2C12-4683-8954-139A7920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846" y="2215426"/>
            <a:ext cx="6134100" cy="1000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C869B7-3551-4B4F-B987-EDAF2C8962B9}"/>
              </a:ext>
            </a:extLst>
          </p:cNvPr>
          <p:cNvSpPr txBox="1"/>
          <p:nvPr/>
        </p:nvSpPr>
        <p:spPr>
          <a:xfrm>
            <a:off x="5695950" y="1708666"/>
            <a:ext cx="338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Auth.service.ts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AD979C-696A-41D4-ACA1-3F2258C72F49}"/>
              </a:ext>
            </a:extLst>
          </p:cNvPr>
          <p:cNvSpPr txBox="1"/>
          <p:nvPr/>
        </p:nvSpPr>
        <p:spPr>
          <a:xfrm>
            <a:off x="655108" y="3407710"/>
            <a:ext cx="72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ts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DBE71D-BEE8-4345-BA1C-5A5622609343}"/>
              </a:ext>
            </a:extLst>
          </p:cNvPr>
          <p:cNvSpPr txBox="1"/>
          <p:nvPr/>
        </p:nvSpPr>
        <p:spPr>
          <a:xfrm>
            <a:off x="562495" y="179965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html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BA257-89F6-46C2-8D34-05E07D9D3398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978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BA257-89F6-46C2-8D34-05E07D9D3398}"/>
              </a:ext>
            </a:extLst>
          </p:cNvPr>
          <p:cNvSpPr txBox="1"/>
          <p:nvPr/>
        </p:nvSpPr>
        <p:spPr>
          <a:xfrm>
            <a:off x="148367" y="409226"/>
            <a:ext cx="488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성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비둘기" panose="02020603020101020101" pitchFamily="18" charset="-127"/>
              </a:rPr>
              <a:t>능분석 및 기대효과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2A8317-6FC4-4A8A-ACB3-A1D88340ACB2}"/>
              </a:ext>
            </a:extLst>
          </p:cNvPr>
          <p:cNvSpPr txBox="1"/>
          <p:nvPr/>
        </p:nvSpPr>
        <p:spPr>
          <a:xfrm>
            <a:off x="1213387" y="2373667"/>
            <a:ext cx="89043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altLang="ko-KR" sz="2200" dirty="0"/>
          </a:p>
          <a:p>
            <a:pPr fontAlgn="base"/>
            <a:r>
              <a:rPr lang="ko-KR" altLang="en-US" sz="2200" dirty="0"/>
              <a:t>예약 시스템을 사용함으로써 개인정보 유출을 최소화 할 수 있는 효과를 기대합니다</a:t>
            </a:r>
            <a:r>
              <a:rPr lang="en-US" altLang="ko-KR" sz="2200" dirty="0"/>
              <a:t>. </a:t>
            </a:r>
            <a:r>
              <a:rPr lang="ko-KR" altLang="en-US" sz="2200" dirty="0"/>
              <a:t>은행 등 대기표를 뽑는 실생활에서의 예약 시스템을 </a:t>
            </a:r>
            <a:r>
              <a:rPr lang="en-US" altLang="ko-KR" sz="2200" dirty="0"/>
              <a:t>QR</a:t>
            </a:r>
            <a:r>
              <a:rPr lang="ko-KR" altLang="en-US" sz="2200" dirty="0"/>
              <a:t>코드를 사용함으로써 개인정보 유출을 최소화 하고</a:t>
            </a:r>
            <a:r>
              <a:rPr lang="en-US" altLang="ko-KR" sz="2200" dirty="0"/>
              <a:t>, </a:t>
            </a:r>
            <a:r>
              <a:rPr lang="ko-KR" altLang="en-US" sz="2200" dirty="0"/>
              <a:t>보다 간편하게 다양한 분야에서 활용 가능합니다</a:t>
            </a:r>
            <a:r>
              <a:rPr lang="en-US" altLang="ko-KR" sz="2200" dirty="0"/>
              <a:t>.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2813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BA257-89F6-46C2-8D34-05E07D9D3398}"/>
              </a:ext>
            </a:extLst>
          </p:cNvPr>
          <p:cNvSpPr txBox="1"/>
          <p:nvPr/>
        </p:nvSpPr>
        <p:spPr>
          <a:xfrm>
            <a:off x="88776" y="444737"/>
            <a:ext cx="282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향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비둘기" panose="02020603020101020101" pitchFamily="18" charset="-127"/>
              </a:rPr>
              <a:t>후계획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FD112-646E-4814-8D70-761A116EE04B}"/>
              </a:ext>
            </a:extLst>
          </p:cNvPr>
          <p:cNvSpPr txBox="1"/>
          <p:nvPr/>
        </p:nvSpPr>
        <p:spPr>
          <a:xfrm>
            <a:off x="1021523" y="2022057"/>
            <a:ext cx="7474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/>
              <a:t>카카오톡 플러스 친구 알림 서비스를 이용하여 예약된 정보를 실시간으로 확인할 수 있고 대기 시간 등의 </a:t>
            </a:r>
            <a:r>
              <a:rPr lang="ko-KR" altLang="en-US" sz="2200"/>
              <a:t>서비스를 제공합니다</a:t>
            </a:r>
            <a:r>
              <a:rPr lang="en-US" altLang="ko-KR" sz="2200"/>
              <a:t>. </a:t>
            </a:r>
            <a:r>
              <a:rPr lang="ko-KR" altLang="en-US" sz="2200" dirty="0"/>
              <a:t>또한 주변 식당 또는 편의시설 위치를 알려주는 위치기반 서비스를 넣을 계획입니다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92A186-AE64-4D06-9E8F-A9F42A05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276" y="4124117"/>
            <a:ext cx="3207013" cy="17571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9F6B3D-05D9-4978-AF1B-1303DDC0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821" y="3408683"/>
            <a:ext cx="2348942" cy="24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4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6BA257-89F6-46C2-8D34-05E07D9D3398}"/>
              </a:ext>
            </a:extLst>
          </p:cNvPr>
          <p:cNvSpPr txBox="1"/>
          <p:nvPr/>
        </p:nvSpPr>
        <p:spPr>
          <a:xfrm>
            <a:off x="148367" y="409226"/>
            <a:ext cx="488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alpha val="60000"/>
                  </a:schemeClr>
                </a:solidFill>
                <a:latin typeface="맑은 고딕" panose="020B0503020000020004" pitchFamily="50" charset="-127"/>
                <a:ea typeface="비둘기" panose="02020603020101020101" pitchFamily="18" charset="-127"/>
              </a:rPr>
              <a:t>습영상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  <p:pic>
        <p:nvPicPr>
          <p:cNvPr id="2" name="KakaoTalk_Video_20191213_1127_30_419">
            <a:hlinkClick r:id="" action="ppaction://media"/>
            <a:extLst>
              <a:ext uri="{FF2B5EF4-FFF2-40B4-BE49-F238E27FC236}">
                <a16:creationId xmlns:a16="http://schemas.microsoft.com/office/drawing/2014/main" id="{192E44C5-042D-4F6C-8D3D-A46B78D7A0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13" y="1117112"/>
            <a:ext cx="11778920" cy="5946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8EEE52-7A2D-4E46-A139-3AE7A0BA1DB1}"/>
              </a:ext>
            </a:extLst>
          </p:cNvPr>
          <p:cNvSpPr txBox="1"/>
          <p:nvPr/>
        </p:nvSpPr>
        <p:spPr>
          <a:xfrm>
            <a:off x="6581661" y="541960"/>
            <a:ext cx="4998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https://yooga-host.herokuapp.com/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3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액자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842F-4BB8-4E6A-836B-8448A5515C16}"/>
              </a:ext>
            </a:extLst>
          </p:cNvPr>
          <p:cNvSpPr txBox="1"/>
          <p:nvPr/>
        </p:nvSpPr>
        <p:spPr>
          <a:xfrm>
            <a:off x="4872731" y="2755447"/>
            <a:ext cx="2446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/>
              <a:t>Q&amp;A</a:t>
            </a:r>
            <a:endParaRPr lang="ko-KR" altLang="en-US" sz="7000" dirty="0"/>
          </a:p>
        </p:txBody>
      </p:sp>
    </p:spTree>
    <p:extLst>
      <p:ext uri="{BB962C8B-B14F-4D97-AF65-F5344CB8AC3E}">
        <p14:creationId xmlns:p14="http://schemas.microsoft.com/office/powerpoint/2010/main" val="227822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액자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842F-4BB8-4E6A-836B-8448A5515C16}"/>
              </a:ext>
            </a:extLst>
          </p:cNvPr>
          <p:cNvSpPr txBox="1"/>
          <p:nvPr/>
        </p:nvSpPr>
        <p:spPr>
          <a:xfrm>
            <a:off x="3691760" y="2844224"/>
            <a:ext cx="919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619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>
            <a:extLst>
              <a:ext uri="{FF2B5EF4-FFF2-40B4-BE49-F238E27FC236}">
                <a16:creationId xmlns:a16="http://schemas.microsoft.com/office/drawing/2014/main" id="{2698FEB0-45AE-45EE-BE58-A994A28AA7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6E004D0-91B2-47A5-9BAF-41E26E7B43B2}"/>
              </a:ext>
            </a:extLst>
          </p:cNvPr>
          <p:cNvSpPr/>
          <p:nvPr/>
        </p:nvSpPr>
        <p:spPr>
          <a:xfrm>
            <a:off x="3126000" y="1747703"/>
            <a:ext cx="268069" cy="268069"/>
          </a:xfrm>
          <a:prstGeom prst="ellipse">
            <a:avLst/>
          </a:prstGeom>
          <a:solidFill>
            <a:srgbClr val="71BF45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32CB9F6A-0421-43DC-80A9-BF75A778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85100"/>
              </p:ext>
            </p:extLst>
          </p:nvPr>
        </p:nvGraphicFramePr>
        <p:xfrm>
          <a:off x="905984" y="2198642"/>
          <a:ext cx="8246894" cy="24607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76653">
                  <a:extLst>
                    <a:ext uri="{9D8B030D-6E8A-4147-A177-3AD203B41FA5}">
                      <a16:colId xmlns:a16="http://schemas.microsoft.com/office/drawing/2014/main" val="3447592658"/>
                    </a:ext>
                  </a:extLst>
                </a:gridCol>
                <a:gridCol w="6570241">
                  <a:extLst>
                    <a:ext uri="{9D8B030D-6E8A-4147-A177-3AD203B41FA5}">
                      <a16:colId xmlns:a16="http://schemas.microsoft.com/office/drawing/2014/main" val="1479084349"/>
                    </a:ext>
                  </a:extLst>
                </a:gridCol>
              </a:tblGrid>
              <a:tr h="49214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+mj-lt"/>
                        </a:rPr>
                        <a:t>이름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+mj-lt"/>
                        </a:rPr>
                        <a:t> </a:t>
                      </a:r>
                      <a:r>
                        <a:rPr lang="ko-KR" altLang="en-US" dirty="0">
                          <a:latin typeface="+mj-lt"/>
                        </a:rPr>
                        <a:t>역할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367744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유현진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>
                          <a:latin typeface="맑은 고딕" panose="020B0503020000020004" pitchFamily="50" charset="-127"/>
                          <a:ea typeface="+mn-ea"/>
                        </a:rPr>
                        <a:t>프로젝트 총괄</a:t>
                      </a:r>
                      <a:endParaRPr lang="ko-KR" altLang="en-US" dirty="0">
                        <a:latin typeface="+mn-lt"/>
                        <a:ea typeface="문체부 쓰기 정체" panose="02030609000101010101" pitchFamily="17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66902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나지혜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데이터베이스 구축 및 관리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632851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권현주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메일시스템 및 인증서 구현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97503"/>
                  </a:ext>
                </a:extLst>
              </a:tr>
              <a:tr h="49214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한지예</a:t>
                      </a:r>
                      <a:endParaRPr lang="ko-KR" altLang="en-US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메일시스템 및 인증서 구현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05191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E415EC7-F3C4-4DB3-8B42-B537913B5843}"/>
              </a:ext>
            </a:extLst>
          </p:cNvPr>
          <p:cNvSpPr txBox="1"/>
          <p:nvPr/>
        </p:nvSpPr>
        <p:spPr>
          <a:xfrm>
            <a:off x="905984" y="581244"/>
            <a:ext cx="2121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조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원편성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67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>
            <a:extLst>
              <a:ext uri="{FF2B5EF4-FFF2-40B4-BE49-F238E27FC236}">
                <a16:creationId xmlns:a16="http://schemas.microsoft.com/office/drawing/2014/main" id="{8E12A4BF-2204-4D23-9F81-ABE1D50D6E09}"/>
              </a:ext>
            </a:extLst>
          </p:cNvPr>
          <p:cNvSpPr/>
          <p:nvPr/>
        </p:nvSpPr>
        <p:spPr>
          <a:xfrm>
            <a:off x="3126000" y="1747703"/>
            <a:ext cx="268069" cy="268069"/>
          </a:xfrm>
          <a:prstGeom prst="ellipse">
            <a:avLst/>
          </a:prstGeom>
          <a:solidFill>
            <a:srgbClr val="71BF45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액자 14">
            <a:extLst>
              <a:ext uri="{FF2B5EF4-FFF2-40B4-BE49-F238E27FC236}">
                <a16:creationId xmlns:a16="http://schemas.microsoft.com/office/drawing/2014/main" id="{979444C1-33D1-4F53-BCA7-BCA555BBEF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75071-10B8-4C62-85C3-082A65622DCB}"/>
              </a:ext>
            </a:extLst>
          </p:cNvPr>
          <p:cNvSpPr txBox="1"/>
          <p:nvPr/>
        </p:nvSpPr>
        <p:spPr>
          <a:xfrm>
            <a:off x="219803" y="448887"/>
            <a:ext cx="3174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프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로젝트목적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C164F14E-A403-483F-B41E-C935D2170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1427" y="2061024"/>
            <a:ext cx="2438031" cy="2438031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D77B79C9-B9CD-4BF7-B1D1-7013370B3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42" y="2059946"/>
            <a:ext cx="2547237" cy="2547237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3D1DC5F0-FE90-42C3-8094-D44B435FE555}"/>
              </a:ext>
            </a:extLst>
          </p:cNvPr>
          <p:cNvSpPr/>
          <p:nvPr/>
        </p:nvSpPr>
        <p:spPr>
          <a:xfrm>
            <a:off x="4950781" y="2725444"/>
            <a:ext cx="2290438" cy="121624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이름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전화번호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56BE2B4-3D65-40B2-B963-3F407D85B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7191" r="16818" b="19224"/>
          <a:stretch/>
        </p:blipFill>
        <p:spPr>
          <a:xfrm>
            <a:off x="7809104" y="1605584"/>
            <a:ext cx="3243594" cy="36468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086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5966" y="17115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사업자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8177930" y="17115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손님</a:t>
            </a:r>
            <a:endParaRPr lang="en-US" altLang="ko-KR" sz="2400" dirty="0">
              <a:ln>
                <a:solidFill>
                  <a:schemeClr val="bg1">
                    <a:alpha val="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6096000" y="2619953"/>
            <a:ext cx="0" cy="1718755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qr코드에 대한 이미지 검색결과">
            <a:extLst>
              <a:ext uri="{FF2B5EF4-FFF2-40B4-BE49-F238E27FC236}">
                <a16:creationId xmlns:a16="http://schemas.microsoft.com/office/drawing/2014/main" id="{D98EF936-4EBE-4010-9DA5-93C59815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96" y="2402168"/>
            <a:ext cx="2212937" cy="22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인증서에 대한 이미지 검색결과">
            <a:extLst>
              <a:ext uri="{FF2B5EF4-FFF2-40B4-BE49-F238E27FC236}">
                <a16:creationId xmlns:a16="http://schemas.microsoft.com/office/drawing/2014/main" id="{255BCFF1-CAF9-4CE5-A5E8-3A914F5D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48" y="2429063"/>
            <a:ext cx="3159058" cy="21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D1BE3-256A-47E4-BB34-0B6AD8B1AE10}"/>
              </a:ext>
            </a:extLst>
          </p:cNvPr>
          <p:cNvSpPr txBox="1"/>
          <p:nvPr/>
        </p:nvSpPr>
        <p:spPr>
          <a:xfrm>
            <a:off x="295923" y="501808"/>
            <a:ext cx="3174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프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로젝트목적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991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3D72D-8A0F-4E04-B953-41906D0B0C50}"/>
              </a:ext>
            </a:extLst>
          </p:cNvPr>
          <p:cNvSpPr txBox="1"/>
          <p:nvPr/>
        </p:nvSpPr>
        <p:spPr>
          <a:xfrm>
            <a:off x="3938511" y="592994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사업자 페이지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B9BCD57-6F15-4349-A57D-F9CF713B0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41" y="1425658"/>
            <a:ext cx="2935656" cy="49690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75D19D-B514-482B-8BB0-C243B131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564" y="1632265"/>
            <a:ext cx="3911169" cy="43193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CBC7E9-A6D1-4268-8FE2-17AD70D31692}"/>
              </a:ext>
            </a:extLst>
          </p:cNvPr>
          <p:cNvSpPr txBox="1"/>
          <p:nvPr/>
        </p:nvSpPr>
        <p:spPr>
          <a:xfrm>
            <a:off x="7977564" y="1085916"/>
            <a:ext cx="343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서버 측 자체서명인증서 생성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47F982-481E-43DC-B20F-82F0D53C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57" y="1425658"/>
            <a:ext cx="3086917" cy="4939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AB5FA4-F237-4B64-BC21-DA6CD94D9F9A}"/>
              </a:ext>
            </a:extLst>
          </p:cNvPr>
          <p:cNvSpPr txBox="1"/>
          <p:nvPr/>
        </p:nvSpPr>
        <p:spPr>
          <a:xfrm>
            <a:off x="220938" y="1447599"/>
            <a:ext cx="127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Cacert.js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152E9-73BD-4F6C-9CB6-000F7DD23978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540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3D72D-8A0F-4E04-B953-41906D0B0C50}"/>
              </a:ext>
            </a:extLst>
          </p:cNvPr>
          <p:cNvSpPr txBox="1"/>
          <p:nvPr/>
        </p:nvSpPr>
        <p:spPr>
          <a:xfrm>
            <a:off x="3884089" y="655145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사업자 페이지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0B09F7DF-DD07-49EF-A97C-388452C1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98" y="1363021"/>
            <a:ext cx="3960868" cy="524852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E30FD29-C9EA-428B-BCCF-C1B897D0F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65" y="1388716"/>
            <a:ext cx="4040345" cy="5248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A2A0EB-8A4A-406A-A84A-5054B0FED8B1}"/>
              </a:ext>
            </a:extLst>
          </p:cNvPr>
          <p:cNvSpPr txBox="1"/>
          <p:nvPr/>
        </p:nvSpPr>
        <p:spPr>
          <a:xfrm>
            <a:off x="5714443" y="1388716"/>
            <a:ext cx="190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auth.service.ts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91BD1-3C4D-4697-AF56-606C2606F5F3}"/>
              </a:ext>
            </a:extLst>
          </p:cNvPr>
          <p:cNvSpPr txBox="1"/>
          <p:nvPr/>
        </p:nvSpPr>
        <p:spPr>
          <a:xfrm>
            <a:off x="224589" y="1388716"/>
            <a:ext cx="17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cert.ts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ABA34-B8EF-443D-B404-17D78F3575EA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734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3D72D-8A0F-4E04-B953-41906D0B0C50}"/>
              </a:ext>
            </a:extLst>
          </p:cNvPr>
          <p:cNvSpPr txBox="1"/>
          <p:nvPr/>
        </p:nvSpPr>
        <p:spPr>
          <a:xfrm>
            <a:off x="3884089" y="655145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사업자 페이지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91BD1-3C4D-4697-AF56-606C2606F5F3}"/>
              </a:ext>
            </a:extLst>
          </p:cNvPr>
          <p:cNvSpPr txBox="1"/>
          <p:nvPr/>
        </p:nvSpPr>
        <p:spPr>
          <a:xfrm>
            <a:off x="419898" y="1237316"/>
            <a:ext cx="2234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Routers/users.js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ABA34-B8EF-443D-B404-17D78F3575EA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723727-4C1A-4DF7-8214-8182962BF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29" y="1758048"/>
            <a:ext cx="3327960" cy="447806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9B27DE4-2F42-4D23-84D6-7EA958D79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29" y="1646361"/>
            <a:ext cx="3487541" cy="45897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B40B26B-EEF1-47D6-BCE2-BDED72D36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710" y="1335642"/>
            <a:ext cx="2378797" cy="49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8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3D72D-8A0F-4E04-B953-41906D0B0C50}"/>
              </a:ext>
            </a:extLst>
          </p:cNvPr>
          <p:cNvSpPr txBox="1"/>
          <p:nvPr/>
        </p:nvSpPr>
        <p:spPr>
          <a:xfrm>
            <a:off x="3919601" y="665268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사업자 페이지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9C8C36D0-445B-4CF5-BD27-FFF6F981F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75" y="1694438"/>
            <a:ext cx="2266967" cy="4638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3C3A789A-8D3F-4BA8-9794-BCC52C84DBD2}"/>
              </a:ext>
            </a:extLst>
          </p:cNvPr>
          <p:cNvSpPr/>
          <p:nvPr/>
        </p:nvSpPr>
        <p:spPr>
          <a:xfrm>
            <a:off x="3750251" y="3264152"/>
            <a:ext cx="1942047" cy="5943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7F80E2-0855-4587-8449-A684191D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937" y="2285880"/>
            <a:ext cx="3762375" cy="2857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63DCA9B-9556-4A5E-9BAF-112964C73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023" y="2285880"/>
            <a:ext cx="5048250" cy="3124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7E4456-E1B1-4952-AA93-0F2520A58E41}"/>
              </a:ext>
            </a:extLst>
          </p:cNvPr>
          <p:cNvSpPr txBox="1"/>
          <p:nvPr/>
        </p:nvSpPr>
        <p:spPr>
          <a:xfrm>
            <a:off x="0" y="378030"/>
            <a:ext cx="42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AAB01"/>
                </a:solidFill>
                <a:latin typeface="비둘기" panose="02020603020101020101" pitchFamily="18" charset="-127"/>
                <a:ea typeface="비둘기" panose="02020603020101020101" pitchFamily="18" charset="-127"/>
              </a:rPr>
              <a:t>설</a:t>
            </a:r>
            <a:r>
              <a:rPr lang="ko-KR" altLang="en-US" sz="4000" spc="-3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비둘기" panose="02020603020101020101" pitchFamily="18" charset="-127"/>
                <a:ea typeface="비둘기" panose="02020603020101020101" pitchFamily="18" charset="-127"/>
              </a:rPr>
              <a:t>계 및 구축과정 </a:t>
            </a:r>
            <a:endParaRPr lang="en-US" altLang="ko-KR" sz="4000" spc="-300" dirty="0">
              <a:ln>
                <a:solidFill>
                  <a:schemeClr val="bg1">
                    <a:alpha val="0"/>
                  </a:schemeClr>
                </a:solidFill>
              </a:ln>
              <a:latin typeface="비둘기" panose="02020603020101020101" pitchFamily="18" charset="-127"/>
              <a:ea typeface="비둘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20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266</Words>
  <Application>Microsoft Office PowerPoint</Application>
  <PresentationFormat>와이드스크린</PresentationFormat>
  <Paragraphs>82</Paragraphs>
  <Slides>25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KoPub돋움체 Bold</vt:lpstr>
      <vt:lpstr>KoPub돋움체 Light</vt:lpstr>
      <vt:lpstr>맑은 고딕</vt:lpstr>
      <vt:lpstr>맑은고딕</vt:lpstr>
      <vt:lpstr>비둘기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나지혜</dc:creator>
  <cp:lastModifiedBy>권 현주</cp:lastModifiedBy>
  <cp:revision>42</cp:revision>
  <dcterms:created xsi:type="dcterms:W3CDTF">2019-12-12T08:32:57Z</dcterms:created>
  <dcterms:modified xsi:type="dcterms:W3CDTF">2019-12-13T03:13:52Z</dcterms:modified>
</cp:coreProperties>
</file>